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KG Primary Penmanship" panose="020B0604020202020204" charset="0"/>
      <p:regular r:id="rId28"/>
    </p:embeddedFont>
    <p:embeddedFont>
      <p:font typeface="Open Sans" panose="020B0606030504020204" pitchFamily="34" charset="0"/>
      <p:regular r:id="rId29"/>
    </p:embeddedFont>
    <p:embeddedFont>
      <p:font typeface="Open Sans Bold" panose="020B0604020202020204" charset="0"/>
      <p:regular r:id="rId30"/>
    </p:embeddedFont>
    <p:embeddedFont>
      <p:font typeface="Poppins" panose="00000500000000000000" pitchFamily="2" charset="0"/>
      <p:regular r:id="rId31"/>
    </p:embeddedFont>
    <p:embeddedFont>
      <p:font typeface="Poppins Medium" panose="00000600000000000000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Programación web, Gestión de proyectos, Calidad de software, Trabajo en equipo, Comunicación efectiva, Empatía, Habilidades sociales, Planificación y gestión de proyectos, Análisis de problemas, Investigación tecnológica, Autoaprendizaje, Diseño UX/UI, Creatividad, Accesibilidad digital, Validación de usabilidad, Pruebas con usuarios, Resolución de problemas, Evaluación de impacto, Análisis crítico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5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6.svg"/><Relationship Id="rId9" Type="http://schemas.openxmlformats.org/officeDocument/2006/relationships/hyperlink" Target="https://abcworldmovil.web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264771">
            <a:off x="1462799" y="-762394"/>
            <a:ext cx="3697413" cy="3697413"/>
          </a:xfrm>
          <a:custGeom>
            <a:avLst/>
            <a:gdLst/>
            <a:ahLst/>
            <a:cxnLst/>
            <a:rect l="l" t="t" r="r" b="b"/>
            <a:pathLst>
              <a:path w="3697413" h="3697413">
                <a:moveTo>
                  <a:pt x="0" y="0"/>
                </a:moveTo>
                <a:lnTo>
                  <a:pt x="3697412" y="0"/>
                </a:lnTo>
                <a:lnTo>
                  <a:pt x="3697412" y="3697413"/>
                </a:lnTo>
                <a:lnTo>
                  <a:pt x="0" y="369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714204" y="1028700"/>
            <a:ext cx="10960181" cy="8229600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Freeform 12"/>
          <p:cNvSpPr/>
          <p:nvPr/>
        </p:nvSpPr>
        <p:spPr>
          <a:xfrm rot="682210">
            <a:off x="15548770" y="1966014"/>
            <a:ext cx="3039460" cy="3039460"/>
          </a:xfrm>
          <a:custGeom>
            <a:avLst/>
            <a:gdLst/>
            <a:ahLst/>
            <a:cxnLst/>
            <a:rect l="l" t="t" r="r" b="b"/>
            <a:pathLst>
              <a:path w="3039460" h="3039460">
                <a:moveTo>
                  <a:pt x="0" y="0"/>
                </a:moveTo>
                <a:lnTo>
                  <a:pt x="3039460" y="0"/>
                </a:lnTo>
                <a:lnTo>
                  <a:pt x="3039460" y="3039460"/>
                </a:lnTo>
                <a:lnTo>
                  <a:pt x="0" y="3039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4236378" y="2544357"/>
            <a:ext cx="9915833" cy="180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4"/>
              </a:lnSpc>
            </a:pPr>
            <a:r>
              <a:rPr lang="en-US" sz="11499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ABC WORLD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405472" y="7334250"/>
            <a:ext cx="4092356" cy="4114800"/>
          </a:xfrm>
          <a:custGeom>
            <a:avLst/>
            <a:gdLst/>
            <a:ahLst/>
            <a:cxnLst/>
            <a:rect l="l" t="t" r="r" b="b"/>
            <a:pathLst>
              <a:path w="4092356" h="4114800">
                <a:moveTo>
                  <a:pt x="0" y="0"/>
                </a:moveTo>
                <a:lnTo>
                  <a:pt x="4092355" y="0"/>
                </a:lnTo>
                <a:lnTo>
                  <a:pt x="4092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1989971">
            <a:off x="860913" y="6408386"/>
            <a:ext cx="1922630" cy="1922630"/>
          </a:xfrm>
          <a:custGeom>
            <a:avLst/>
            <a:gdLst/>
            <a:ahLst/>
            <a:cxnLst/>
            <a:rect l="l" t="t" r="r" b="b"/>
            <a:pathLst>
              <a:path w="1922630" h="1922630">
                <a:moveTo>
                  <a:pt x="0" y="0"/>
                </a:moveTo>
                <a:lnTo>
                  <a:pt x="1922630" y="0"/>
                </a:lnTo>
                <a:lnTo>
                  <a:pt x="1922630" y="1922630"/>
                </a:lnTo>
                <a:lnTo>
                  <a:pt x="0" y="19226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4236378" y="5822760"/>
            <a:ext cx="9708963" cy="189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8"/>
              </a:lnSpc>
            </a:pPr>
            <a:r>
              <a:rPr lang="en-US" sz="3251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DISEÑADORA UX/UI &amp; CONTENIDOS: </a:t>
            </a:r>
            <a:r>
              <a:rPr lang="en-US" sz="3251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FRANCISCA CARDEMIL</a:t>
            </a:r>
          </a:p>
          <a:p>
            <a:pPr algn="l">
              <a:lnSpc>
                <a:spcPts val="3738"/>
              </a:lnSpc>
              <a:spcBef>
                <a:spcPct val="0"/>
              </a:spcBef>
            </a:pPr>
            <a:r>
              <a:rPr lang="en-US" sz="3251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DESARROLLADOR WEB &amp; COORDINADOR: </a:t>
            </a:r>
            <a:r>
              <a:rPr lang="en-US" sz="3251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MARCELO CASTILLO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311490">
            <a:off x="14276240" y="8585476"/>
            <a:ext cx="3721082" cy="2280008"/>
          </a:xfrm>
          <a:custGeom>
            <a:avLst/>
            <a:gdLst/>
            <a:ahLst/>
            <a:cxnLst/>
            <a:rect l="l" t="t" r="r" b="b"/>
            <a:pathLst>
              <a:path w="3721082" h="2280008">
                <a:moveTo>
                  <a:pt x="0" y="0"/>
                </a:moveTo>
                <a:lnTo>
                  <a:pt x="3721082" y="0"/>
                </a:lnTo>
                <a:lnTo>
                  <a:pt x="3721082" y="2280009"/>
                </a:lnTo>
                <a:lnTo>
                  <a:pt x="0" y="2280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970488">
            <a:off x="-1404956" y="5704788"/>
            <a:ext cx="3375201" cy="3375201"/>
          </a:xfrm>
          <a:custGeom>
            <a:avLst/>
            <a:gdLst/>
            <a:ahLst/>
            <a:cxnLst/>
            <a:rect l="l" t="t" r="r" b="b"/>
            <a:pathLst>
              <a:path w="3375201" h="3375201">
                <a:moveTo>
                  <a:pt x="0" y="0"/>
                </a:moveTo>
                <a:lnTo>
                  <a:pt x="3375201" y="0"/>
                </a:lnTo>
                <a:lnTo>
                  <a:pt x="3375201" y="3375201"/>
                </a:lnTo>
                <a:lnTo>
                  <a:pt x="0" y="3375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3057875" y="-1549906"/>
            <a:ext cx="4760195" cy="4786303"/>
          </a:xfrm>
          <a:custGeom>
            <a:avLst/>
            <a:gdLst/>
            <a:ahLst/>
            <a:cxnLst/>
            <a:rect l="l" t="t" r="r" b="b"/>
            <a:pathLst>
              <a:path w="4760195" h="4786303">
                <a:moveTo>
                  <a:pt x="0" y="0"/>
                </a:moveTo>
                <a:lnTo>
                  <a:pt x="4760196" y="0"/>
                </a:lnTo>
                <a:lnTo>
                  <a:pt x="4760196" y="4786302"/>
                </a:lnTo>
                <a:lnTo>
                  <a:pt x="0" y="4786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1095375"/>
            <a:ext cx="13871421" cy="3583050"/>
            <a:chOff x="0" y="0"/>
            <a:chExt cx="2458339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583389" cy="6350000"/>
            </a:xfrm>
            <a:custGeom>
              <a:avLst/>
              <a:gdLst/>
              <a:ahLst/>
              <a:cxnLst/>
              <a:rect l="l" t="t" r="r" b="b"/>
              <a:pathLst>
                <a:path w="24583389" h="6350000">
                  <a:moveTo>
                    <a:pt x="0" y="0"/>
                  </a:moveTo>
                  <a:lnTo>
                    <a:pt x="24583389" y="0"/>
                  </a:lnTo>
                  <a:lnTo>
                    <a:pt x="24583389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45720" y="54610"/>
              <a:ext cx="24493219" cy="1004570"/>
            </a:xfrm>
            <a:custGeom>
              <a:avLst/>
              <a:gdLst/>
              <a:ahLst/>
              <a:cxnLst/>
              <a:rect l="l" t="t" r="r" b="b"/>
              <a:pathLst>
                <a:path w="24493219" h="1004570">
                  <a:moveTo>
                    <a:pt x="24493219" y="1004570"/>
                  </a:moveTo>
                  <a:lnTo>
                    <a:pt x="24493219" y="0"/>
                  </a:lnTo>
                  <a:lnTo>
                    <a:pt x="0" y="0"/>
                  </a:lnTo>
                  <a:lnTo>
                    <a:pt x="0" y="1004570"/>
                  </a:lnTo>
                  <a:lnTo>
                    <a:pt x="24493219" y="1004570"/>
                  </a:lnTo>
                  <a:close/>
                  <a:moveTo>
                    <a:pt x="23632160" y="435610"/>
                  </a:moveTo>
                  <a:cubicBezTo>
                    <a:pt x="23634700" y="427990"/>
                    <a:pt x="23641050" y="421640"/>
                    <a:pt x="23649941" y="420370"/>
                  </a:cubicBezTo>
                  <a:lnTo>
                    <a:pt x="23812501" y="396240"/>
                  </a:lnTo>
                  <a:lnTo>
                    <a:pt x="23884891" y="248920"/>
                  </a:lnTo>
                  <a:cubicBezTo>
                    <a:pt x="23892510" y="233680"/>
                    <a:pt x="23917910" y="233680"/>
                    <a:pt x="23925530" y="248920"/>
                  </a:cubicBezTo>
                  <a:lnTo>
                    <a:pt x="23997919" y="396240"/>
                  </a:lnTo>
                  <a:lnTo>
                    <a:pt x="24160480" y="420370"/>
                  </a:lnTo>
                  <a:cubicBezTo>
                    <a:pt x="24168100" y="421640"/>
                    <a:pt x="24175719" y="427990"/>
                    <a:pt x="24178260" y="435610"/>
                  </a:cubicBezTo>
                  <a:cubicBezTo>
                    <a:pt x="24180800" y="443230"/>
                    <a:pt x="24178260" y="452120"/>
                    <a:pt x="24171910" y="458470"/>
                  </a:cubicBezTo>
                  <a:lnTo>
                    <a:pt x="24053800" y="572770"/>
                  </a:lnTo>
                  <a:lnTo>
                    <a:pt x="24081739" y="735330"/>
                  </a:lnTo>
                  <a:cubicBezTo>
                    <a:pt x="24083009" y="742950"/>
                    <a:pt x="24079200" y="751840"/>
                    <a:pt x="24072850" y="756920"/>
                  </a:cubicBezTo>
                  <a:cubicBezTo>
                    <a:pt x="24069039" y="759460"/>
                    <a:pt x="24065230" y="760730"/>
                    <a:pt x="24060150" y="760730"/>
                  </a:cubicBezTo>
                  <a:cubicBezTo>
                    <a:pt x="24056339" y="760730"/>
                    <a:pt x="24053800" y="759460"/>
                    <a:pt x="24049989" y="758190"/>
                  </a:cubicBezTo>
                  <a:lnTo>
                    <a:pt x="23903939" y="681990"/>
                  </a:lnTo>
                  <a:lnTo>
                    <a:pt x="23757889" y="758190"/>
                  </a:lnTo>
                  <a:cubicBezTo>
                    <a:pt x="23750269" y="762000"/>
                    <a:pt x="23740109" y="762000"/>
                    <a:pt x="23733759" y="756920"/>
                  </a:cubicBezTo>
                  <a:cubicBezTo>
                    <a:pt x="23727409" y="751840"/>
                    <a:pt x="23723598" y="744220"/>
                    <a:pt x="23724869" y="735330"/>
                  </a:cubicBezTo>
                  <a:lnTo>
                    <a:pt x="23752809" y="572770"/>
                  </a:lnTo>
                  <a:lnTo>
                    <a:pt x="23638509" y="458470"/>
                  </a:lnTo>
                  <a:cubicBezTo>
                    <a:pt x="23632160" y="452120"/>
                    <a:pt x="23629619" y="443230"/>
                    <a:pt x="23632160" y="435610"/>
                  </a:cubicBezTo>
                  <a:close/>
                  <a:moveTo>
                    <a:pt x="1639570" y="271780"/>
                  </a:moveTo>
                  <a:cubicBezTo>
                    <a:pt x="1639570" y="259080"/>
                    <a:pt x="1649730" y="248920"/>
                    <a:pt x="1662430" y="248920"/>
                  </a:cubicBezTo>
                  <a:lnTo>
                    <a:pt x="2114550" y="248920"/>
                  </a:lnTo>
                  <a:cubicBezTo>
                    <a:pt x="2127250" y="248920"/>
                    <a:pt x="2137410" y="259080"/>
                    <a:pt x="2137410" y="271780"/>
                  </a:cubicBezTo>
                  <a:lnTo>
                    <a:pt x="2137410" y="723900"/>
                  </a:lnTo>
                  <a:cubicBezTo>
                    <a:pt x="2137410" y="736600"/>
                    <a:pt x="2127250" y="746760"/>
                    <a:pt x="2114550" y="746760"/>
                  </a:cubicBezTo>
                  <a:lnTo>
                    <a:pt x="1662430" y="746760"/>
                  </a:lnTo>
                  <a:cubicBezTo>
                    <a:pt x="1649730" y="746760"/>
                    <a:pt x="1639570" y="736600"/>
                    <a:pt x="1639570" y="723900"/>
                  </a:cubicBezTo>
                  <a:lnTo>
                    <a:pt x="1639570" y="271780"/>
                  </a:lnTo>
                  <a:close/>
                  <a:moveTo>
                    <a:pt x="948690" y="271780"/>
                  </a:moveTo>
                  <a:cubicBezTo>
                    <a:pt x="948690" y="259080"/>
                    <a:pt x="958850" y="248920"/>
                    <a:pt x="971550" y="248920"/>
                  </a:cubicBezTo>
                  <a:lnTo>
                    <a:pt x="1423670" y="248920"/>
                  </a:lnTo>
                  <a:cubicBezTo>
                    <a:pt x="1436370" y="248920"/>
                    <a:pt x="1446530" y="259080"/>
                    <a:pt x="1446530" y="271780"/>
                  </a:cubicBezTo>
                  <a:lnTo>
                    <a:pt x="1446530" y="723900"/>
                  </a:lnTo>
                  <a:cubicBezTo>
                    <a:pt x="1446530" y="736600"/>
                    <a:pt x="1436370" y="746760"/>
                    <a:pt x="1423670" y="746760"/>
                  </a:cubicBezTo>
                  <a:lnTo>
                    <a:pt x="971550" y="746760"/>
                  </a:lnTo>
                  <a:cubicBezTo>
                    <a:pt x="960120" y="746760"/>
                    <a:pt x="949960" y="736600"/>
                    <a:pt x="948690" y="723900"/>
                  </a:cubicBezTo>
                  <a:lnTo>
                    <a:pt x="948690" y="271780"/>
                  </a:lnTo>
                  <a:close/>
                  <a:moveTo>
                    <a:pt x="259080" y="271780"/>
                  </a:moveTo>
                  <a:cubicBezTo>
                    <a:pt x="259080" y="259080"/>
                    <a:pt x="269240" y="248920"/>
                    <a:pt x="281940" y="248920"/>
                  </a:cubicBezTo>
                  <a:lnTo>
                    <a:pt x="734060" y="248920"/>
                  </a:lnTo>
                  <a:cubicBezTo>
                    <a:pt x="746760" y="248920"/>
                    <a:pt x="756920" y="259080"/>
                    <a:pt x="756920" y="271780"/>
                  </a:cubicBezTo>
                  <a:lnTo>
                    <a:pt x="756920" y="723900"/>
                  </a:lnTo>
                  <a:cubicBezTo>
                    <a:pt x="756920" y="736600"/>
                    <a:pt x="746760" y="746760"/>
                    <a:pt x="734060" y="746760"/>
                  </a:cubicBezTo>
                  <a:lnTo>
                    <a:pt x="281940" y="746760"/>
                  </a:lnTo>
                  <a:cubicBezTo>
                    <a:pt x="269240" y="746760"/>
                    <a:pt x="259080" y="736600"/>
                    <a:pt x="259080" y="723900"/>
                  </a:cubicBezTo>
                  <a:lnTo>
                    <a:pt x="259080" y="271780"/>
                  </a:lnTo>
                  <a:close/>
                </a:path>
              </a:pathLst>
            </a:custGeom>
            <a:solidFill>
              <a:srgbClr val="93A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45720" y="1104900"/>
              <a:ext cx="24493219" cy="5199380"/>
            </a:xfrm>
            <a:custGeom>
              <a:avLst/>
              <a:gdLst/>
              <a:ahLst/>
              <a:cxnLst/>
              <a:rect l="l" t="t" r="r" b="b"/>
              <a:pathLst>
                <a:path w="24493219" h="5199380">
                  <a:moveTo>
                    <a:pt x="0" y="0"/>
                  </a:moveTo>
                  <a:lnTo>
                    <a:pt x="24493219" y="0"/>
                  </a:lnTo>
                  <a:lnTo>
                    <a:pt x="24493219" y="5199380"/>
                  </a:lnTo>
                  <a:lnTo>
                    <a:pt x="0" y="51993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41730" y="449580"/>
              <a:ext cx="205740" cy="45720"/>
            </a:xfrm>
            <a:custGeom>
              <a:avLst/>
              <a:gdLst/>
              <a:ahLst/>
              <a:cxnLst/>
              <a:rect l="l" t="t" r="r" b="b"/>
              <a:pathLst>
                <a:path w="205740" h="45720">
                  <a:moveTo>
                    <a:pt x="0" y="0"/>
                  </a:moveTo>
                  <a:lnTo>
                    <a:pt x="205740" y="0"/>
                  </a:lnTo>
                  <a:lnTo>
                    <a:pt x="205740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141730" y="541020"/>
              <a:ext cx="205740" cy="114300"/>
            </a:xfrm>
            <a:custGeom>
              <a:avLst/>
              <a:gdLst/>
              <a:ahLst/>
              <a:cxnLst/>
              <a:rect l="l" t="t" r="r" b="b"/>
              <a:pathLst>
                <a:path w="205740" h="114300">
                  <a:moveTo>
                    <a:pt x="0" y="0"/>
                  </a:moveTo>
                  <a:lnTo>
                    <a:pt x="205740" y="0"/>
                  </a:lnTo>
                  <a:lnTo>
                    <a:pt x="205740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04013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3060" y="328930"/>
                  </a:moveTo>
                  <a:cubicBezTo>
                    <a:pt x="353060" y="341630"/>
                    <a:pt x="342900" y="351790"/>
                    <a:pt x="330200" y="351790"/>
                  </a:cubicBezTo>
                  <a:lnTo>
                    <a:pt x="78740" y="351790"/>
                  </a:lnTo>
                  <a:cubicBezTo>
                    <a:pt x="66040" y="351790"/>
                    <a:pt x="55880" y="341630"/>
                    <a:pt x="55880" y="328930"/>
                  </a:cubicBezTo>
                  <a:lnTo>
                    <a:pt x="55880" y="77470"/>
                  </a:lnTo>
                  <a:cubicBezTo>
                    <a:pt x="55880" y="64770"/>
                    <a:pt x="66040" y="54610"/>
                    <a:pt x="78740" y="54610"/>
                  </a:cubicBezTo>
                  <a:lnTo>
                    <a:pt x="328930" y="54610"/>
                  </a:lnTo>
                  <a:cubicBezTo>
                    <a:pt x="341630" y="54610"/>
                    <a:pt x="351790" y="64770"/>
                    <a:pt x="353060" y="77470"/>
                  </a:cubicBezTo>
                  <a:lnTo>
                    <a:pt x="353060" y="328930"/>
                  </a:ln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5052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37820" y="336550"/>
                  </a:moveTo>
                  <a:cubicBezTo>
                    <a:pt x="334010" y="340360"/>
                    <a:pt x="327660" y="342900"/>
                    <a:pt x="321310" y="342900"/>
                  </a:cubicBezTo>
                  <a:cubicBezTo>
                    <a:pt x="314960" y="342900"/>
                    <a:pt x="309880" y="340360"/>
                    <a:pt x="304800" y="336550"/>
                  </a:cubicBezTo>
                  <a:lnTo>
                    <a:pt x="203200" y="234950"/>
                  </a:lnTo>
                  <a:lnTo>
                    <a:pt x="101600" y="336550"/>
                  </a:lnTo>
                  <a:cubicBezTo>
                    <a:pt x="97790" y="340360"/>
                    <a:pt x="91440" y="342900"/>
                    <a:pt x="85090" y="342900"/>
                  </a:cubicBezTo>
                  <a:cubicBezTo>
                    <a:pt x="78740" y="342900"/>
                    <a:pt x="73660" y="340360"/>
                    <a:pt x="68580" y="336550"/>
                  </a:cubicBezTo>
                  <a:cubicBezTo>
                    <a:pt x="59690" y="327660"/>
                    <a:pt x="59690" y="313690"/>
                    <a:pt x="68580" y="304800"/>
                  </a:cubicBezTo>
                  <a:lnTo>
                    <a:pt x="170180" y="203200"/>
                  </a:lnTo>
                  <a:lnTo>
                    <a:pt x="68580" y="101600"/>
                  </a:lnTo>
                  <a:cubicBezTo>
                    <a:pt x="59690" y="92710"/>
                    <a:pt x="59690" y="78740"/>
                    <a:pt x="68580" y="69850"/>
                  </a:cubicBezTo>
                  <a:cubicBezTo>
                    <a:pt x="77470" y="60960"/>
                    <a:pt x="91440" y="60960"/>
                    <a:pt x="100330" y="69850"/>
                  </a:cubicBezTo>
                  <a:lnTo>
                    <a:pt x="201930" y="171450"/>
                  </a:lnTo>
                  <a:lnTo>
                    <a:pt x="303530" y="69850"/>
                  </a:lnTo>
                  <a:cubicBezTo>
                    <a:pt x="312420" y="60960"/>
                    <a:pt x="326390" y="60960"/>
                    <a:pt x="335280" y="69850"/>
                  </a:cubicBezTo>
                  <a:cubicBezTo>
                    <a:pt x="344170" y="78740"/>
                    <a:pt x="346710" y="92710"/>
                    <a:pt x="337820" y="101600"/>
                  </a:cubicBezTo>
                  <a:lnTo>
                    <a:pt x="236220" y="203200"/>
                  </a:lnTo>
                  <a:lnTo>
                    <a:pt x="337820" y="304800"/>
                  </a:lnTo>
                  <a:cubicBezTo>
                    <a:pt x="346710" y="313690"/>
                    <a:pt x="346710" y="327660"/>
                    <a:pt x="337820" y="336550"/>
                  </a:cubicBez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3743920" y="363220"/>
              <a:ext cx="410211" cy="388620"/>
            </a:xfrm>
            <a:custGeom>
              <a:avLst/>
              <a:gdLst/>
              <a:ahLst/>
              <a:cxnLst/>
              <a:rect l="l" t="t" r="r" b="b"/>
              <a:pathLst>
                <a:path w="410211" h="388620">
                  <a:moveTo>
                    <a:pt x="410210" y="148590"/>
                  </a:moveTo>
                  <a:lnTo>
                    <a:pt x="280671" y="129540"/>
                  </a:lnTo>
                  <a:cubicBezTo>
                    <a:pt x="274321" y="128270"/>
                    <a:pt x="267971" y="123190"/>
                    <a:pt x="264160" y="116840"/>
                  </a:cubicBezTo>
                  <a:lnTo>
                    <a:pt x="205741" y="0"/>
                  </a:lnTo>
                  <a:lnTo>
                    <a:pt x="147321" y="116840"/>
                  </a:lnTo>
                  <a:cubicBezTo>
                    <a:pt x="144782" y="124460"/>
                    <a:pt x="138432" y="128270"/>
                    <a:pt x="130810" y="129540"/>
                  </a:cubicBezTo>
                  <a:lnTo>
                    <a:pt x="0" y="148590"/>
                  </a:lnTo>
                  <a:lnTo>
                    <a:pt x="93980" y="240030"/>
                  </a:lnTo>
                  <a:cubicBezTo>
                    <a:pt x="99060" y="245110"/>
                    <a:pt x="101600" y="252730"/>
                    <a:pt x="100330" y="260350"/>
                  </a:cubicBezTo>
                  <a:lnTo>
                    <a:pt x="78741" y="388620"/>
                  </a:lnTo>
                  <a:lnTo>
                    <a:pt x="194310" y="327660"/>
                  </a:lnTo>
                  <a:cubicBezTo>
                    <a:pt x="201930" y="323850"/>
                    <a:pt x="209550" y="323850"/>
                    <a:pt x="215900" y="327660"/>
                  </a:cubicBezTo>
                  <a:lnTo>
                    <a:pt x="331469" y="388620"/>
                  </a:lnTo>
                  <a:lnTo>
                    <a:pt x="309880" y="260350"/>
                  </a:lnTo>
                  <a:cubicBezTo>
                    <a:pt x="308610" y="252730"/>
                    <a:pt x="311150" y="245110"/>
                    <a:pt x="316230" y="240030"/>
                  </a:cubicBezTo>
                  <a:lnTo>
                    <a:pt x="410210" y="148590"/>
                  </a:ln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731010" y="349250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70">
                  <a:moveTo>
                    <a:pt x="0" y="0"/>
                  </a:moveTo>
                  <a:lnTo>
                    <a:pt x="0" y="407670"/>
                  </a:lnTo>
                  <a:lnTo>
                    <a:pt x="407670" y="407670"/>
                  </a:lnTo>
                  <a:lnTo>
                    <a:pt x="407670" y="0"/>
                  </a:lnTo>
                  <a:lnTo>
                    <a:pt x="0" y="0"/>
                  </a:lnTo>
                  <a:close/>
                  <a:moveTo>
                    <a:pt x="350520" y="344170"/>
                  </a:moveTo>
                  <a:lnTo>
                    <a:pt x="54610" y="344170"/>
                  </a:lnTo>
                  <a:cubicBezTo>
                    <a:pt x="41910" y="344170"/>
                    <a:pt x="31750" y="334010"/>
                    <a:pt x="31750" y="321310"/>
                  </a:cubicBezTo>
                  <a:cubicBezTo>
                    <a:pt x="31750" y="308610"/>
                    <a:pt x="41910" y="298450"/>
                    <a:pt x="54610" y="298450"/>
                  </a:cubicBezTo>
                  <a:lnTo>
                    <a:pt x="350520" y="298450"/>
                  </a:lnTo>
                  <a:cubicBezTo>
                    <a:pt x="363220" y="298450"/>
                    <a:pt x="373380" y="308610"/>
                    <a:pt x="373380" y="321310"/>
                  </a:cubicBezTo>
                  <a:cubicBezTo>
                    <a:pt x="373380" y="334010"/>
                    <a:pt x="363220" y="344170"/>
                    <a:pt x="350520" y="344170"/>
                  </a:cubicBez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43417" y="2492442"/>
            <a:ext cx="12841988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65"/>
              </a:lnSpc>
              <a:spcBef>
                <a:spcPct val="0"/>
              </a:spcBef>
            </a:pPr>
            <a:r>
              <a:rPr lang="en-US" sz="6150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Machine 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59610" y="543122"/>
            <a:ext cx="11699543" cy="9514141"/>
          </a:xfrm>
          <a:custGeom>
            <a:avLst/>
            <a:gdLst/>
            <a:ahLst/>
            <a:cxnLst/>
            <a:rect l="l" t="t" r="r" b="b"/>
            <a:pathLst>
              <a:path w="11699543" h="9514141">
                <a:moveTo>
                  <a:pt x="0" y="0"/>
                </a:moveTo>
                <a:lnTo>
                  <a:pt x="11699543" y="0"/>
                </a:lnTo>
                <a:lnTo>
                  <a:pt x="11699543" y="9514141"/>
                </a:lnTo>
                <a:lnTo>
                  <a:pt x="0" y="9514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40" b="-1540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8594" y="1583980"/>
            <a:ext cx="13430813" cy="6292389"/>
          </a:xfrm>
          <a:custGeom>
            <a:avLst/>
            <a:gdLst/>
            <a:ahLst/>
            <a:cxnLst/>
            <a:rect l="l" t="t" r="r" b="b"/>
            <a:pathLst>
              <a:path w="13430813" h="6292389">
                <a:moveTo>
                  <a:pt x="0" y="0"/>
                </a:moveTo>
                <a:lnTo>
                  <a:pt x="13430812" y="0"/>
                </a:lnTo>
                <a:lnTo>
                  <a:pt x="13430812" y="6292388"/>
                </a:lnTo>
                <a:lnTo>
                  <a:pt x="0" y="6292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37209"/>
            <a:ext cx="18610981" cy="10113000"/>
          </a:xfrm>
          <a:custGeom>
            <a:avLst/>
            <a:gdLst/>
            <a:ahLst/>
            <a:cxnLst/>
            <a:rect l="l" t="t" r="r" b="b"/>
            <a:pathLst>
              <a:path w="18610981" h="10113000">
                <a:moveTo>
                  <a:pt x="0" y="0"/>
                </a:moveTo>
                <a:lnTo>
                  <a:pt x="18610981" y="0"/>
                </a:lnTo>
                <a:lnTo>
                  <a:pt x="18610981" y="10113000"/>
                </a:lnTo>
                <a:lnTo>
                  <a:pt x="0" y="1011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27" r="-910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2653" y="3201253"/>
            <a:ext cx="16536647" cy="3813910"/>
          </a:xfrm>
          <a:custGeom>
            <a:avLst/>
            <a:gdLst/>
            <a:ahLst/>
            <a:cxnLst/>
            <a:rect l="l" t="t" r="r" b="b"/>
            <a:pathLst>
              <a:path w="16536647" h="3813910">
                <a:moveTo>
                  <a:pt x="0" y="0"/>
                </a:moveTo>
                <a:lnTo>
                  <a:pt x="16536647" y="0"/>
                </a:lnTo>
                <a:lnTo>
                  <a:pt x="16536647" y="3813910"/>
                </a:lnTo>
                <a:lnTo>
                  <a:pt x="0" y="381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311490">
            <a:off x="14276240" y="8585476"/>
            <a:ext cx="3721082" cy="2280008"/>
          </a:xfrm>
          <a:custGeom>
            <a:avLst/>
            <a:gdLst/>
            <a:ahLst/>
            <a:cxnLst/>
            <a:rect l="l" t="t" r="r" b="b"/>
            <a:pathLst>
              <a:path w="3721082" h="2280008">
                <a:moveTo>
                  <a:pt x="0" y="0"/>
                </a:moveTo>
                <a:lnTo>
                  <a:pt x="3721082" y="0"/>
                </a:lnTo>
                <a:lnTo>
                  <a:pt x="3721082" y="2280009"/>
                </a:lnTo>
                <a:lnTo>
                  <a:pt x="0" y="2280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970488">
            <a:off x="-1404956" y="5704788"/>
            <a:ext cx="3375201" cy="3375201"/>
          </a:xfrm>
          <a:custGeom>
            <a:avLst/>
            <a:gdLst/>
            <a:ahLst/>
            <a:cxnLst/>
            <a:rect l="l" t="t" r="r" b="b"/>
            <a:pathLst>
              <a:path w="3375201" h="3375201">
                <a:moveTo>
                  <a:pt x="0" y="0"/>
                </a:moveTo>
                <a:lnTo>
                  <a:pt x="3375201" y="0"/>
                </a:lnTo>
                <a:lnTo>
                  <a:pt x="3375201" y="3375201"/>
                </a:lnTo>
                <a:lnTo>
                  <a:pt x="0" y="3375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3057875" y="-1549906"/>
            <a:ext cx="4760195" cy="4786303"/>
          </a:xfrm>
          <a:custGeom>
            <a:avLst/>
            <a:gdLst/>
            <a:ahLst/>
            <a:cxnLst/>
            <a:rect l="l" t="t" r="r" b="b"/>
            <a:pathLst>
              <a:path w="4760195" h="4786303">
                <a:moveTo>
                  <a:pt x="0" y="0"/>
                </a:moveTo>
                <a:lnTo>
                  <a:pt x="4760196" y="0"/>
                </a:lnTo>
                <a:lnTo>
                  <a:pt x="4760196" y="4786302"/>
                </a:lnTo>
                <a:lnTo>
                  <a:pt x="0" y="4786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219809" y="2072475"/>
            <a:ext cx="7085060" cy="5319913"/>
            <a:chOff x="0" y="0"/>
            <a:chExt cx="84569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9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523507" y="3515572"/>
            <a:ext cx="6477665" cy="24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87"/>
              </a:lnSpc>
              <a:spcBef>
                <a:spcPct val="0"/>
              </a:spcBef>
            </a:pPr>
            <a:r>
              <a:rPr lang="en-US" sz="8534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Base de datos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/>
          <p:nvPr>
            <p:extLst>
              <p:ext uri="{D42A27DB-BD31-4B8C-83A1-F6EECF244321}">
                <p14:modId xmlns:p14="http://schemas.microsoft.com/office/powerpoint/2010/main" val="1312438571"/>
              </p:ext>
            </p:extLst>
          </p:nvPr>
        </p:nvGraphicFramePr>
        <p:xfrm>
          <a:off x="381000" y="800100"/>
          <a:ext cx="17449800" cy="861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7488006" imgH="9387714" progId="Excel.Sheet.12">
                  <p:embed/>
                </p:oleObj>
              </mc:Choice>
              <mc:Fallback>
                <p:oleObj name="Worksheet" r:id="rId2" imgW="17488006" imgH="93877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800100"/>
                        <a:ext cx="17449800" cy="861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498768" y="4605187"/>
            <a:ext cx="4302281" cy="4653113"/>
            <a:chOff x="0" y="0"/>
            <a:chExt cx="18751238" cy="2028032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8606457" cy="20135541"/>
            </a:xfrm>
            <a:custGeom>
              <a:avLst/>
              <a:gdLst/>
              <a:ahLst/>
              <a:cxnLst/>
              <a:rect l="l" t="t" r="r" b="b"/>
              <a:pathLst>
                <a:path w="18606457" h="20135541">
                  <a:moveTo>
                    <a:pt x="0" y="0"/>
                  </a:moveTo>
                  <a:lnTo>
                    <a:pt x="18606457" y="0"/>
                  </a:lnTo>
                  <a:lnTo>
                    <a:pt x="18606457" y="20135541"/>
                  </a:lnTo>
                  <a:lnTo>
                    <a:pt x="0" y="20135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8751238" cy="20280320"/>
            </a:xfrm>
            <a:custGeom>
              <a:avLst/>
              <a:gdLst/>
              <a:ahLst/>
              <a:cxnLst/>
              <a:rect l="l" t="t" r="r" b="b"/>
              <a:pathLst>
                <a:path w="18751238" h="20280320">
                  <a:moveTo>
                    <a:pt x="18606458" y="20135540"/>
                  </a:moveTo>
                  <a:lnTo>
                    <a:pt x="18751238" y="20135540"/>
                  </a:lnTo>
                  <a:lnTo>
                    <a:pt x="18751238" y="20280320"/>
                  </a:lnTo>
                  <a:lnTo>
                    <a:pt x="18606458" y="20280320"/>
                  </a:lnTo>
                  <a:lnTo>
                    <a:pt x="18606458" y="2013554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135540"/>
                  </a:lnTo>
                  <a:lnTo>
                    <a:pt x="0" y="20135540"/>
                  </a:lnTo>
                  <a:lnTo>
                    <a:pt x="0" y="144780"/>
                  </a:lnTo>
                  <a:close/>
                  <a:moveTo>
                    <a:pt x="0" y="20135540"/>
                  </a:moveTo>
                  <a:lnTo>
                    <a:pt x="144780" y="20135540"/>
                  </a:lnTo>
                  <a:lnTo>
                    <a:pt x="144780" y="20280320"/>
                  </a:lnTo>
                  <a:lnTo>
                    <a:pt x="0" y="20280320"/>
                  </a:lnTo>
                  <a:lnTo>
                    <a:pt x="0" y="20135540"/>
                  </a:lnTo>
                  <a:close/>
                  <a:moveTo>
                    <a:pt x="18606458" y="144780"/>
                  </a:moveTo>
                  <a:lnTo>
                    <a:pt x="18751238" y="144780"/>
                  </a:lnTo>
                  <a:lnTo>
                    <a:pt x="18751238" y="20135540"/>
                  </a:lnTo>
                  <a:lnTo>
                    <a:pt x="18606458" y="20135540"/>
                  </a:lnTo>
                  <a:lnTo>
                    <a:pt x="18606458" y="144780"/>
                  </a:lnTo>
                  <a:close/>
                  <a:moveTo>
                    <a:pt x="144780" y="20135540"/>
                  </a:moveTo>
                  <a:lnTo>
                    <a:pt x="18606458" y="20135540"/>
                  </a:lnTo>
                  <a:lnTo>
                    <a:pt x="18606458" y="20280320"/>
                  </a:lnTo>
                  <a:lnTo>
                    <a:pt x="144780" y="20280320"/>
                  </a:lnTo>
                  <a:lnTo>
                    <a:pt x="144780" y="20135540"/>
                  </a:lnTo>
                  <a:close/>
                  <a:moveTo>
                    <a:pt x="18606458" y="0"/>
                  </a:moveTo>
                  <a:lnTo>
                    <a:pt x="18751238" y="0"/>
                  </a:lnTo>
                  <a:lnTo>
                    <a:pt x="18751238" y="144780"/>
                  </a:lnTo>
                  <a:lnTo>
                    <a:pt x="18606458" y="144780"/>
                  </a:lnTo>
                  <a:lnTo>
                    <a:pt x="1860645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606458" y="0"/>
                  </a:lnTo>
                  <a:lnTo>
                    <a:pt x="1860645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92859" y="4605187"/>
            <a:ext cx="4302281" cy="4653113"/>
            <a:chOff x="0" y="0"/>
            <a:chExt cx="18751238" cy="20280321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18606457" cy="20135541"/>
            </a:xfrm>
            <a:custGeom>
              <a:avLst/>
              <a:gdLst/>
              <a:ahLst/>
              <a:cxnLst/>
              <a:rect l="l" t="t" r="r" b="b"/>
              <a:pathLst>
                <a:path w="18606457" h="20135541">
                  <a:moveTo>
                    <a:pt x="0" y="0"/>
                  </a:moveTo>
                  <a:lnTo>
                    <a:pt x="18606457" y="0"/>
                  </a:lnTo>
                  <a:lnTo>
                    <a:pt x="18606457" y="20135541"/>
                  </a:lnTo>
                  <a:lnTo>
                    <a:pt x="0" y="20135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8751238" cy="20280320"/>
            </a:xfrm>
            <a:custGeom>
              <a:avLst/>
              <a:gdLst/>
              <a:ahLst/>
              <a:cxnLst/>
              <a:rect l="l" t="t" r="r" b="b"/>
              <a:pathLst>
                <a:path w="18751238" h="20280320">
                  <a:moveTo>
                    <a:pt x="18606458" y="20135540"/>
                  </a:moveTo>
                  <a:lnTo>
                    <a:pt x="18751238" y="20135540"/>
                  </a:lnTo>
                  <a:lnTo>
                    <a:pt x="18751238" y="20280320"/>
                  </a:lnTo>
                  <a:lnTo>
                    <a:pt x="18606458" y="20280320"/>
                  </a:lnTo>
                  <a:lnTo>
                    <a:pt x="18606458" y="2013554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135540"/>
                  </a:lnTo>
                  <a:lnTo>
                    <a:pt x="0" y="20135540"/>
                  </a:lnTo>
                  <a:lnTo>
                    <a:pt x="0" y="144780"/>
                  </a:lnTo>
                  <a:close/>
                  <a:moveTo>
                    <a:pt x="0" y="20135540"/>
                  </a:moveTo>
                  <a:lnTo>
                    <a:pt x="144780" y="20135540"/>
                  </a:lnTo>
                  <a:lnTo>
                    <a:pt x="144780" y="20280320"/>
                  </a:lnTo>
                  <a:lnTo>
                    <a:pt x="0" y="20280320"/>
                  </a:lnTo>
                  <a:lnTo>
                    <a:pt x="0" y="20135540"/>
                  </a:lnTo>
                  <a:close/>
                  <a:moveTo>
                    <a:pt x="18606458" y="144780"/>
                  </a:moveTo>
                  <a:lnTo>
                    <a:pt x="18751238" y="144780"/>
                  </a:lnTo>
                  <a:lnTo>
                    <a:pt x="18751238" y="20135540"/>
                  </a:lnTo>
                  <a:lnTo>
                    <a:pt x="18606458" y="20135540"/>
                  </a:lnTo>
                  <a:lnTo>
                    <a:pt x="18606458" y="144780"/>
                  </a:lnTo>
                  <a:close/>
                  <a:moveTo>
                    <a:pt x="144780" y="20135540"/>
                  </a:moveTo>
                  <a:lnTo>
                    <a:pt x="18606458" y="20135540"/>
                  </a:lnTo>
                  <a:lnTo>
                    <a:pt x="18606458" y="20280320"/>
                  </a:lnTo>
                  <a:lnTo>
                    <a:pt x="144780" y="20280320"/>
                  </a:lnTo>
                  <a:lnTo>
                    <a:pt x="144780" y="20135540"/>
                  </a:lnTo>
                  <a:close/>
                  <a:moveTo>
                    <a:pt x="18606458" y="0"/>
                  </a:moveTo>
                  <a:lnTo>
                    <a:pt x="18751238" y="0"/>
                  </a:lnTo>
                  <a:lnTo>
                    <a:pt x="18751238" y="144780"/>
                  </a:lnTo>
                  <a:lnTo>
                    <a:pt x="18606458" y="144780"/>
                  </a:lnTo>
                  <a:lnTo>
                    <a:pt x="1860645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606458" y="0"/>
                  </a:lnTo>
                  <a:lnTo>
                    <a:pt x="1860645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86950" y="4605187"/>
            <a:ext cx="4302281" cy="4653113"/>
            <a:chOff x="0" y="0"/>
            <a:chExt cx="18751238" cy="20280321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18606457" cy="20135541"/>
            </a:xfrm>
            <a:custGeom>
              <a:avLst/>
              <a:gdLst/>
              <a:ahLst/>
              <a:cxnLst/>
              <a:rect l="l" t="t" r="r" b="b"/>
              <a:pathLst>
                <a:path w="18606457" h="20135541">
                  <a:moveTo>
                    <a:pt x="0" y="0"/>
                  </a:moveTo>
                  <a:lnTo>
                    <a:pt x="18606457" y="0"/>
                  </a:lnTo>
                  <a:lnTo>
                    <a:pt x="18606457" y="20135541"/>
                  </a:lnTo>
                  <a:lnTo>
                    <a:pt x="0" y="20135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8751238" cy="20280320"/>
            </a:xfrm>
            <a:custGeom>
              <a:avLst/>
              <a:gdLst/>
              <a:ahLst/>
              <a:cxnLst/>
              <a:rect l="l" t="t" r="r" b="b"/>
              <a:pathLst>
                <a:path w="18751238" h="20280320">
                  <a:moveTo>
                    <a:pt x="18606458" y="20135540"/>
                  </a:moveTo>
                  <a:lnTo>
                    <a:pt x="18751238" y="20135540"/>
                  </a:lnTo>
                  <a:lnTo>
                    <a:pt x="18751238" y="20280320"/>
                  </a:lnTo>
                  <a:lnTo>
                    <a:pt x="18606458" y="20280320"/>
                  </a:lnTo>
                  <a:lnTo>
                    <a:pt x="18606458" y="2013554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135540"/>
                  </a:lnTo>
                  <a:lnTo>
                    <a:pt x="0" y="20135540"/>
                  </a:lnTo>
                  <a:lnTo>
                    <a:pt x="0" y="144780"/>
                  </a:lnTo>
                  <a:close/>
                  <a:moveTo>
                    <a:pt x="0" y="20135540"/>
                  </a:moveTo>
                  <a:lnTo>
                    <a:pt x="144780" y="20135540"/>
                  </a:lnTo>
                  <a:lnTo>
                    <a:pt x="144780" y="20280320"/>
                  </a:lnTo>
                  <a:lnTo>
                    <a:pt x="0" y="20280320"/>
                  </a:lnTo>
                  <a:lnTo>
                    <a:pt x="0" y="20135540"/>
                  </a:lnTo>
                  <a:close/>
                  <a:moveTo>
                    <a:pt x="18606458" y="144780"/>
                  </a:moveTo>
                  <a:lnTo>
                    <a:pt x="18751238" y="144780"/>
                  </a:lnTo>
                  <a:lnTo>
                    <a:pt x="18751238" y="20135540"/>
                  </a:lnTo>
                  <a:lnTo>
                    <a:pt x="18606458" y="20135540"/>
                  </a:lnTo>
                  <a:lnTo>
                    <a:pt x="18606458" y="144780"/>
                  </a:lnTo>
                  <a:close/>
                  <a:moveTo>
                    <a:pt x="144780" y="20135540"/>
                  </a:moveTo>
                  <a:lnTo>
                    <a:pt x="18606458" y="20135540"/>
                  </a:lnTo>
                  <a:lnTo>
                    <a:pt x="18606458" y="20280320"/>
                  </a:lnTo>
                  <a:lnTo>
                    <a:pt x="144780" y="20280320"/>
                  </a:lnTo>
                  <a:lnTo>
                    <a:pt x="144780" y="20135540"/>
                  </a:lnTo>
                  <a:close/>
                  <a:moveTo>
                    <a:pt x="18606458" y="0"/>
                  </a:moveTo>
                  <a:lnTo>
                    <a:pt x="18751238" y="0"/>
                  </a:lnTo>
                  <a:lnTo>
                    <a:pt x="18751238" y="144780"/>
                  </a:lnTo>
                  <a:lnTo>
                    <a:pt x="18606458" y="144780"/>
                  </a:lnTo>
                  <a:lnTo>
                    <a:pt x="1860645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606458" y="0"/>
                  </a:lnTo>
                  <a:lnTo>
                    <a:pt x="1860645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23608" y="1438142"/>
            <a:ext cx="1765623" cy="2057400"/>
          </a:xfrm>
          <a:custGeom>
            <a:avLst/>
            <a:gdLst/>
            <a:ahLst/>
            <a:cxnLst/>
            <a:rect l="l" t="t" r="r" b="b"/>
            <a:pathLst>
              <a:path w="1765623" h="2057400">
                <a:moveTo>
                  <a:pt x="0" y="0"/>
                </a:moveTo>
                <a:lnTo>
                  <a:pt x="1765624" y="0"/>
                </a:lnTo>
                <a:lnTo>
                  <a:pt x="176562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498768" y="1152392"/>
            <a:ext cx="979637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Errores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7932" y="4864576"/>
            <a:ext cx="3443954" cy="74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7"/>
              </a:lnSpc>
            </a:pPr>
            <a:r>
              <a:rPr lang="en-US" sz="4925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Error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2023" y="4864576"/>
            <a:ext cx="3443954" cy="74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7"/>
              </a:lnSpc>
            </a:pPr>
            <a:r>
              <a:rPr lang="en-US" sz="4925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Error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16114" y="4864576"/>
            <a:ext cx="3443954" cy="74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7"/>
              </a:lnSpc>
            </a:pPr>
            <a:r>
              <a:rPr lang="en-US" sz="4925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Error 3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744397" y="8675599"/>
            <a:ext cx="615080" cy="612844"/>
          </a:xfrm>
          <a:custGeom>
            <a:avLst/>
            <a:gdLst/>
            <a:ahLst/>
            <a:cxnLst/>
            <a:rect l="l" t="t" r="r" b="b"/>
            <a:pathLst>
              <a:path w="615080" h="612844">
                <a:moveTo>
                  <a:pt x="0" y="0"/>
                </a:moveTo>
                <a:lnTo>
                  <a:pt x="615080" y="0"/>
                </a:lnTo>
                <a:lnTo>
                  <a:pt x="615080" y="612844"/>
                </a:lnTo>
                <a:lnTo>
                  <a:pt x="0" y="612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1498768" y="6256601"/>
            <a:ext cx="4302281" cy="25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17171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Botón de confirmar selección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85168" y="6182941"/>
            <a:ext cx="4517664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7171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instrucciones habladas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59477" y="5740028"/>
            <a:ext cx="4429754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7171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Algunos de los juegos carecen de final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2090437">
            <a:off x="1170798" y="6562424"/>
            <a:ext cx="2635178" cy="2635178"/>
          </a:xfrm>
          <a:custGeom>
            <a:avLst/>
            <a:gdLst/>
            <a:ahLst/>
            <a:cxnLst/>
            <a:rect l="l" t="t" r="r" b="b"/>
            <a:pathLst>
              <a:path w="2635178" h="2635178">
                <a:moveTo>
                  <a:pt x="0" y="0"/>
                </a:moveTo>
                <a:lnTo>
                  <a:pt x="2635177" y="0"/>
                </a:lnTo>
                <a:lnTo>
                  <a:pt x="2635177" y="2635177"/>
                </a:lnTo>
                <a:lnTo>
                  <a:pt x="0" y="263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488386" y="3447867"/>
            <a:ext cx="13311227" cy="4463260"/>
            <a:chOff x="0" y="0"/>
            <a:chExt cx="18938240" cy="6350000"/>
          </a:xfrm>
        </p:grpSpPr>
        <p:sp>
          <p:nvSpPr>
            <p:cNvPr id="5" name="Freeform 5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93A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15424385" y="7375130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0" y="0"/>
                </a:lnTo>
                <a:lnTo>
                  <a:pt x="3669830" y="3489675"/>
                </a:lnTo>
                <a:lnTo>
                  <a:pt x="0" y="3489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 rot="-10800000">
            <a:off x="-545489" y="-716138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0" y="0"/>
                </a:lnTo>
                <a:lnTo>
                  <a:pt x="3669830" y="3489676"/>
                </a:lnTo>
                <a:lnTo>
                  <a:pt x="0" y="3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2892505" y="5086350"/>
            <a:ext cx="12531880" cy="180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4"/>
              </a:lnSpc>
            </a:pPr>
            <a:r>
              <a:rPr lang="en-US" sz="11499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RESULTADOS</a:t>
            </a:r>
          </a:p>
        </p:txBody>
      </p:sp>
      <p:sp>
        <p:nvSpPr>
          <p:cNvPr id="12" name="Freeform 12"/>
          <p:cNvSpPr/>
          <p:nvPr/>
        </p:nvSpPr>
        <p:spPr>
          <a:xfrm rot="-4263593">
            <a:off x="13200188" y="-1030698"/>
            <a:ext cx="2875452" cy="2875452"/>
          </a:xfrm>
          <a:custGeom>
            <a:avLst/>
            <a:gdLst/>
            <a:ahLst/>
            <a:cxnLst/>
            <a:rect l="l" t="t" r="r" b="b"/>
            <a:pathLst>
              <a:path w="2875452" h="2875452">
                <a:moveTo>
                  <a:pt x="0" y="0"/>
                </a:moveTo>
                <a:lnTo>
                  <a:pt x="2875451" y="0"/>
                </a:lnTo>
                <a:lnTo>
                  <a:pt x="2875451" y="2875452"/>
                </a:lnTo>
                <a:lnTo>
                  <a:pt x="0" y="287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05840"/>
            <a:ext cx="18237481" cy="8252460"/>
          </a:xfrm>
          <a:custGeom>
            <a:avLst/>
            <a:gdLst/>
            <a:ahLst/>
            <a:cxnLst/>
            <a:rect l="l" t="t" r="r" b="b"/>
            <a:pathLst>
              <a:path w="18237481" h="8252460">
                <a:moveTo>
                  <a:pt x="0" y="0"/>
                </a:moveTo>
                <a:lnTo>
                  <a:pt x="18237481" y="0"/>
                </a:lnTo>
                <a:lnTo>
                  <a:pt x="18237481" y="8252460"/>
                </a:lnTo>
                <a:lnTo>
                  <a:pt x="0" y="8252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9423449">
            <a:off x="4635502" y="-1029431"/>
            <a:ext cx="3360159" cy="2058861"/>
          </a:xfrm>
          <a:custGeom>
            <a:avLst/>
            <a:gdLst/>
            <a:ahLst/>
            <a:cxnLst/>
            <a:rect l="l" t="t" r="r" b="b"/>
            <a:pathLst>
              <a:path w="3360159" h="2058861">
                <a:moveTo>
                  <a:pt x="0" y="0"/>
                </a:moveTo>
                <a:lnTo>
                  <a:pt x="3360160" y="0"/>
                </a:lnTo>
                <a:lnTo>
                  <a:pt x="3360160" y="2058862"/>
                </a:lnTo>
                <a:lnTo>
                  <a:pt x="0" y="2058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1898705"/>
            <a:ext cx="6676846" cy="6678182"/>
            <a:chOff x="0" y="0"/>
            <a:chExt cx="6348730" cy="6350000"/>
          </a:xfrm>
        </p:grpSpPr>
        <p:sp>
          <p:nvSpPr>
            <p:cNvPr id="5" name="Freeform 5"/>
            <p:cNvSpPr/>
            <p:nvPr/>
          </p:nvSpPr>
          <p:spPr>
            <a:xfrm>
              <a:off x="12700" y="524510"/>
              <a:ext cx="6324600" cy="5812790"/>
            </a:xfrm>
            <a:custGeom>
              <a:avLst/>
              <a:gdLst/>
              <a:ahLst/>
              <a:cxnLst/>
              <a:rect l="l" t="t" r="r" b="b"/>
              <a:pathLst>
                <a:path w="6324600" h="581279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00" y="12700"/>
              <a:ext cx="6324600" cy="511810"/>
            </a:xfrm>
            <a:custGeom>
              <a:avLst/>
              <a:gdLst/>
              <a:ahLst/>
              <a:cxnLst/>
              <a:rect l="l" t="t" r="r" b="b"/>
              <a:pathLst>
                <a:path w="6324600" h="51181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F9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5062220" y="129540"/>
              <a:ext cx="1275080" cy="6207760"/>
            </a:xfrm>
            <a:custGeom>
              <a:avLst/>
              <a:gdLst/>
              <a:ahLst/>
              <a:cxnLst/>
              <a:rect l="l" t="t" r="r" b="b"/>
              <a:pathLst>
                <a:path w="1275080" h="620776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6099810" y="1642110"/>
              <a:ext cx="237490" cy="2237740"/>
            </a:xfrm>
            <a:custGeom>
              <a:avLst/>
              <a:gdLst/>
              <a:ahLst/>
              <a:cxnLst/>
              <a:rect l="l" t="t" r="r" b="b"/>
              <a:pathLst>
                <a:path w="237490" h="223774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963701" y="7665430"/>
            <a:ext cx="3984802" cy="2093832"/>
          </a:xfrm>
          <a:custGeom>
            <a:avLst/>
            <a:gdLst/>
            <a:ahLst/>
            <a:cxnLst/>
            <a:rect l="l" t="t" r="r" b="b"/>
            <a:pathLst>
              <a:path w="3984802" h="2093832">
                <a:moveTo>
                  <a:pt x="0" y="0"/>
                </a:moveTo>
                <a:lnTo>
                  <a:pt x="3984802" y="0"/>
                </a:lnTo>
                <a:lnTo>
                  <a:pt x="3984802" y="2093832"/>
                </a:lnTo>
                <a:lnTo>
                  <a:pt x="0" y="2093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8264041" y="1965021"/>
            <a:ext cx="9535437" cy="6356958"/>
          </a:xfrm>
          <a:custGeom>
            <a:avLst/>
            <a:gdLst/>
            <a:ahLst/>
            <a:cxnLst/>
            <a:rect l="l" t="t" r="r" b="b"/>
            <a:pathLst>
              <a:path w="9535437" h="6356958">
                <a:moveTo>
                  <a:pt x="0" y="0"/>
                </a:moveTo>
                <a:lnTo>
                  <a:pt x="9535437" y="0"/>
                </a:lnTo>
                <a:lnTo>
                  <a:pt x="953543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252870" y="4578705"/>
            <a:ext cx="6228507" cy="107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1"/>
              </a:lnSpc>
            </a:pPr>
            <a:r>
              <a:rPr lang="en-US" sz="7146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Problemática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3294"/>
            <a:ext cx="18288000" cy="9220412"/>
          </a:xfrm>
          <a:custGeom>
            <a:avLst/>
            <a:gdLst/>
            <a:ahLst/>
            <a:cxnLst/>
            <a:rect l="l" t="t" r="r" b="b"/>
            <a:pathLst>
              <a:path w="18288000" h="9220412">
                <a:moveTo>
                  <a:pt x="0" y="0"/>
                </a:moveTo>
                <a:lnTo>
                  <a:pt x="18288000" y="0"/>
                </a:lnTo>
                <a:lnTo>
                  <a:pt x="18288000" y="9220412"/>
                </a:lnTo>
                <a:lnTo>
                  <a:pt x="0" y="9220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7624"/>
            <a:ext cx="16230600" cy="10211752"/>
          </a:xfrm>
          <a:custGeom>
            <a:avLst/>
            <a:gdLst/>
            <a:ahLst/>
            <a:cxnLst/>
            <a:rect l="l" t="t" r="r" b="b"/>
            <a:pathLst>
              <a:path w="16230600" h="10211752">
                <a:moveTo>
                  <a:pt x="0" y="0"/>
                </a:moveTo>
                <a:lnTo>
                  <a:pt x="16230600" y="0"/>
                </a:lnTo>
                <a:lnTo>
                  <a:pt x="16230600" y="10211752"/>
                </a:lnTo>
                <a:lnTo>
                  <a:pt x="0" y="1021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61578"/>
            <a:ext cx="18288000" cy="5218272"/>
          </a:xfrm>
          <a:custGeom>
            <a:avLst/>
            <a:gdLst/>
            <a:ahLst/>
            <a:cxnLst/>
            <a:rect l="l" t="t" r="r" b="b"/>
            <a:pathLst>
              <a:path w="18288000" h="5218272">
                <a:moveTo>
                  <a:pt x="0" y="0"/>
                </a:moveTo>
                <a:lnTo>
                  <a:pt x="18288000" y="0"/>
                </a:lnTo>
                <a:lnTo>
                  <a:pt x="18288000" y="5218272"/>
                </a:lnTo>
                <a:lnTo>
                  <a:pt x="0" y="521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947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33497" y="280352"/>
            <a:ext cx="11071604" cy="74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7"/>
              </a:lnSpc>
            </a:pPr>
            <a:r>
              <a:rPr lang="en-US" sz="4925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Evidencias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179767"/>
            <a:ext cx="7793626" cy="7795186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-11359" r="-11359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F9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47490" cy="6350000"/>
            </a:xfrm>
            <a:custGeom>
              <a:avLst/>
              <a:gdLst/>
              <a:ahLst/>
              <a:cxnLst/>
              <a:rect l="l" t="t" r="r" b="b"/>
              <a:pathLst>
                <a:path w="634749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987334" y="2179767"/>
            <a:ext cx="7793626" cy="7795186"/>
            <a:chOff x="0" y="0"/>
            <a:chExt cx="6348730" cy="6350000"/>
          </a:xfrm>
        </p:grpSpPr>
        <p:sp>
          <p:nvSpPr>
            <p:cNvPr id="9" name="Freeform 9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3"/>
              <a:stretch>
                <a:fillRect l="-11359" r="-11359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93A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347490" cy="6350000"/>
            </a:xfrm>
            <a:custGeom>
              <a:avLst/>
              <a:gdLst/>
              <a:ahLst/>
              <a:cxnLst/>
              <a:rect l="l" t="t" r="r" b="b"/>
              <a:pathLst>
                <a:path w="634749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2429272" y="1851923"/>
            <a:ext cx="3984802" cy="2093832"/>
          </a:xfrm>
          <a:custGeom>
            <a:avLst/>
            <a:gdLst/>
            <a:ahLst/>
            <a:cxnLst/>
            <a:rect l="l" t="t" r="r" b="b"/>
            <a:pathLst>
              <a:path w="3984802" h="2093832">
                <a:moveTo>
                  <a:pt x="0" y="0"/>
                </a:moveTo>
                <a:lnTo>
                  <a:pt x="3984802" y="0"/>
                </a:lnTo>
                <a:lnTo>
                  <a:pt x="3984802" y="2093833"/>
                </a:lnTo>
                <a:lnTo>
                  <a:pt x="0" y="209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755670" y="755170"/>
            <a:ext cx="8776660" cy="877666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5240" y="15240"/>
              <a:ext cx="6319520" cy="6319520"/>
            </a:xfrm>
            <a:custGeom>
              <a:avLst/>
              <a:gdLst/>
              <a:ahLst/>
              <a:cxnLst/>
              <a:rect l="l" t="t" r="r" b="b"/>
              <a:pathLst>
                <a:path w="6319520" h="6319520">
                  <a:moveTo>
                    <a:pt x="6319520" y="6319520"/>
                  </a:moveTo>
                  <a:lnTo>
                    <a:pt x="0" y="6319520"/>
                  </a:lnTo>
                  <a:lnTo>
                    <a:pt x="0" y="0"/>
                  </a:lnTo>
                  <a:lnTo>
                    <a:pt x="6319520" y="0"/>
                  </a:lnTo>
                  <a:lnTo>
                    <a:pt x="6319520" y="631952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240" y="15240"/>
              <a:ext cx="6319520" cy="6319520"/>
            </a:xfrm>
            <a:custGeom>
              <a:avLst/>
              <a:gdLst/>
              <a:ahLst/>
              <a:cxnLst/>
              <a:rect l="l" t="t" r="r" b="b"/>
              <a:pathLst>
                <a:path w="6319520" h="6319520">
                  <a:moveTo>
                    <a:pt x="6319520" y="6319520"/>
                  </a:moveTo>
                  <a:lnTo>
                    <a:pt x="0" y="6319520"/>
                  </a:lnTo>
                  <a:lnTo>
                    <a:pt x="0" y="5365750"/>
                  </a:lnTo>
                  <a:lnTo>
                    <a:pt x="6319520" y="5365750"/>
                  </a:lnTo>
                  <a:lnTo>
                    <a:pt x="6319520" y="6319520"/>
                  </a:lnTo>
                  <a:close/>
                  <a:moveTo>
                    <a:pt x="6319520" y="0"/>
                  </a:moveTo>
                  <a:lnTo>
                    <a:pt x="0" y="0"/>
                  </a:lnTo>
                  <a:lnTo>
                    <a:pt x="0" y="635000"/>
                  </a:lnTo>
                  <a:lnTo>
                    <a:pt x="6319520" y="635000"/>
                  </a:lnTo>
                  <a:lnTo>
                    <a:pt x="6319520" y="0"/>
                  </a:ln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2917190" y="5593070"/>
              <a:ext cx="530860" cy="530870"/>
            </a:xfrm>
            <a:custGeom>
              <a:avLst/>
              <a:gdLst/>
              <a:ahLst/>
              <a:cxnLst/>
              <a:rect l="l" t="t" r="r" b="b"/>
              <a:pathLst>
                <a:path w="530860" h="530870">
                  <a:moveTo>
                    <a:pt x="530860" y="265440"/>
                  </a:moveTo>
                  <a:cubicBezTo>
                    <a:pt x="530860" y="412760"/>
                    <a:pt x="411480" y="530870"/>
                    <a:pt x="265430" y="530870"/>
                  </a:cubicBezTo>
                  <a:cubicBezTo>
                    <a:pt x="118110" y="530870"/>
                    <a:pt x="0" y="411490"/>
                    <a:pt x="0" y="265440"/>
                  </a:cubicBezTo>
                  <a:cubicBezTo>
                    <a:pt x="0" y="118120"/>
                    <a:pt x="119380" y="10"/>
                    <a:pt x="265430" y="10"/>
                  </a:cubicBezTo>
                  <a:cubicBezTo>
                    <a:pt x="412750" y="-1260"/>
                    <a:pt x="530860" y="118120"/>
                    <a:pt x="530860" y="2654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387090" y="5858510"/>
                  </a:moveTo>
                  <a:lnTo>
                    <a:pt x="3079750" y="6036310"/>
                  </a:lnTo>
                  <a:lnTo>
                    <a:pt x="3079750" y="5681980"/>
                  </a:lnTo>
                  <a:lnTo>
                    <a:pt x="3387090" y="5858510"/>
                  </a:lnTo>
                  <a:close/>
                  <a:moveTo>
                    <a:pt x="3920490" y="5970270"/>
                  </a:moveTo>
                  <a:lnTo>
                    <a:pt x="3971290" y="5970270"/>
                  </a:lnTo>
                  <a:lnTo>
                    <a:pt x="3971290" y="5746750"/>
                  </a:lnTo>
                  <a:lnTo>
                    <a:pt x="3920490" y="5746750"/>
                  </a:lnTo>
                  <a:lnTo>
                    <a:pt x="3920490" y="5829300"/>
                  </a:lnTo>
                  <a:lnTo>
                    <a:pt x="3778250" y="5746750"/>
                  </a:lnTo>
                  <a:lnTo>
                    <a:pt x="3778250" y="5970270"/>
                  </a:lnTo>
                  <a:lnTo>
                    <a:pt x="3920490" y="5887720"/>
                  </a:lnTo>
                  <a:lnTo>
                    <a:pt x="3920490" y="5970270"/>
                  </a:lnTo>
                  <a:close/>
                  <a:moveTo>
                    <a:pt x="2429510" y="5887720"/>
                  </a:moveTo>
                  <a:lnTo>
                    <a:pt x="2571750" y="5970270"/>
                  </a:lnTo>
                  <a:lnTo>
                    <a:pt x="2571750" y="5746750"/>
                  </a:lnTo>
                  <a:lnTo>
                    <a:pt x="2429510" y="5829300"/>
                  </a:lnTo>
                  <a:lnTo>
                    <a:pt x="2429510" y="5746750"/>
                  </a:lnTo>
                  <a:lnTo>
                    <a:pt x="2378710" y="5746750"/>
                  </a:lnTo>
                  <a:lnTo>
                    <a:pt x="2378710" y="5970270"/>
                  </a:lnTo>
                  <a:lnTo>
                    <a:pt x="2429510" y="5970270"/>
                  </a:lnTo>
                  <a:lnTo>
                    <a:pt x="2429510" y="5887720"/>
                  </a:lnTo>
                  <a:close/>
                  <a:moveTo>
                    <a:pt x="6350000" y="15240"/>
                  </a:moveTo>
                  <a:lnTo>
                    <a:pt x="6350000" y="650240"/>
                  </a:lnTo>
                  <a:lnTo>
                    <a:pt x="6350000" y="5380990"/>
                  </a:lnTo>
                  <a:lnTo>
                    <a:pt x="6350000" y="6334760"/>
                  </a:lnTo>
                  <a:cubicBezTo>
                    <a:pt x="6350000" y="6343650"/>
                    <a:pt x="6343650" y="6350000"/>
                    <a:pt x="6334760" y="6350000"/>
                  </a:cubicBezTo>
                  <a:lnTo>
                    <a:pt x="15240" y="6350000"/>
                  </a:lnTo>
                  <a:cubicBezTo>
                    <a:pt x="6350" y="6350000"/>
                    <a:pt x="0" y="6343650"/>
                    <a:pt x="0" y="6334760"/>
                  </a:cubicBezTo>
                  <a:lnTo>
                    <a:pt x="0" y="5380990"/>
                  </a:lnTo>
                  <a:lnTo>
                    <a:pt x="0" y="650240"/>
                  </a:lnTo>
                  <a:lnTo>
                    <a:pt x="0" y="15240"/>
                  </a:lnTo>
                  <a:cubicBezTo>
                    <a:pt x="0" y="6350"/>
                    <a:pt x="6350" y="0"/>
                    <a:pt x="15240" y="0"/>
                  </a:cubicBezTo>
                  <a:lnTo>
                    <a:pt x="6334760" y="0"/>
                  </a:lnTo>
                  <a:cubicBezTo>
                    <a:pt x="6343650" y="0"/>
                    <a:pt x="6350000" y="6350"/>
                    <a:pt x="6350000" y="15240"/>
                  </a:cubicBezTo>
                  <a:close/>
                  <a:moveTo>
                    <a:pt x="6319520" y="5396230"/>
                  </a:moveTo>
                  <a:lnTo>
                    <a:pt x="30480" y="5396230"/>
                  </a:lnTo>
                  <a:lnTo>
                    <a:pt x="30480" y="6319520"/>
                  </a:lnTo>
                  <a:lnTo>
                    <a:pt x="6320790" y="6319520"/>
                  </a:lnTo>
                  <a:lnTo>
                    <a:pt x="6320790" y="5396230"/>
                  </a:lnTo>
                  <a:close/>
                  <a:moveTo>
                    <a:pt x="6319520" y="665480"/>
                  </a:moveTo>
                  <a:lnTo>
                    <a:pt x="30480" y="665480"/>
                  </a:lnTo>
                  <a:lnTo>
                    <a:pt x="30480" y="5365750"/>
                  </a:lnTo>
                  <a:lnTo>
                    <a:pt x="6320790" y="5365750"/>
                  </a:lnTo>
                  <a:lnTo>
                    <a:pt x="6320790" y="665480"/>
                  </a:lnTo>
                  <a:close/>
                  <a:moveTo>
                    <a:pt x="6319520" y="30480"/>
                  </a:moveTo>
                  <a:lnTo>
                    <a:pt x="30480" y="30480"/>
                  </a:lnTo>
                  <a:lnTo>
                    <a:pt x="30480" y="635000"/>
                  </a:lnTo>
                  <a:lnTo>
                    <a:pt x="6320790" y="635000"/>
                  </a:lnTo>
                  <a:lnTo>
                    <a:pt x="6320790" y="30480"/>
                  </a:lnTo>
                  <a:close/>
                  <a:moveTo>
                    <a:pt x="5410200" y="480060"/>
                  </a:moveTo>
                  <a:lnTo>
                    <a:pt x="5651500" y="480060"/>
                  </a:lnTo>
                  <a:cubicBezTo>
                    <a:pt x="5660390" y="480060"/>
                    <a:pt x="5666740" y="473710"/>
                    <a:pt x="5666740" y="464820"/>
                  </a:cubicBezTo>
                  <a:cubicBezTo>
                    <a:pt x="5666740" y="455930"/>
                    <a:pt x="5660390" y="449580"/>
                    <a:pt x="5651500" y="449580"/>
                  </a:cubicBezTo>
                  <a:lnTo>
                    <a:pt x="5410200" y="449580"/>
                  </a:lnTo>
                  <a:cubicBezTo>
                    <a:pt x="5401310" y="449580"/>
                    <a:pt x="5394960" y="455930"/>
                    <a:pt x="5394960" y="464820"/>
                  </a:cubicBezTo>
                  <a:cubicBezTo>
                    <a:pt x="5394960" y="473710"/>
                    <a:pt x="5401310" y="480060"/>
                    <a:pt x="5410200" y="480060"/>
                  </a:cubicBezTo>
                  <a:close/>
                  <a:moveTo>
                    <a:pt x="5853430" y="476250"/>
                  </a:moveTo>
                  <a:cubicBezTo>
                    <a:pt x="5855970" y="478790"/>
                    <a:pt x="5859780" y="480060"/>
                    <a:pt x="5863590" y="480060"/>
                  </a:cubicBezTo>
                  <a:cubicBezTo>
                    <a:pt x="5867400" y="480060"/>
                    <a:pt x="5871210" y="478790"/>
                    <a:pt x="5873750" y="476250"/>
                  </a:cubicBezTo>
                  <a:lnTo>
                    <a:pt x="5995670" y="354330"/>
                  </a:lnTo>
                  <a:lnTo>
                    <a:pt x="6117590" y="476250"/>
                  </a:lnTo>
                  <a:cubicBezTo>
                    <a:pt x="6120130" y="478790"/>
                    <a:pt x="6123940" y="480060"/>
                    <a:pt x="6127750" y="480060"/>
                  </a:cubicBezTo>
                  <a:cubicBezTo>
                    <a:pt x="6131559" y="480060"/>
                    <a:pt x="6135370" y="478790"/>
                    <a:pt x="6137909" y="476250"/>
                  </a:cubicBezTo>
                  <a:cubicBezTo>
                    <a:pt x="6144259" y="469900"/>
                    <a:pt x="6144259" y="461010"/>
                    <a:pt x="6137909" y="454660"/>
                  </a:cubicBezTo>
                  <a:lnTo>
                    <a:pt x="6015989" y="332740"/>
                  </a:lnTo>
                  <a:lnTo>
                    <a:pt x="6137909" y="210820"/>
                  </a:lnTo>
                  <a:cubicBezTo>
                    <a:pt x="6144259" y="204470"/>
                    <a:pt x="6144259" y="195580"/>
                    <a:pt x="6137909" y="189230"/>
                  </a:cubicBezTo>
                  <a:cubicBezTo>
                    <a:pt x="6131559" y="182880"/>
                    <a:pt x="6122669" y="182880"/>
                    <a:pt x="6116319" y="189230"/>
                  </a:cubicBezTo>
                  <a:lnTo>
                    <a:pt x="5994399" y="311150"/>
                  </a:lnTo>
                  <a:lnTo>
                    <a:pt x="5872479" y="189230"/>
                  </a:lnTo>
                  <a:cubicBezTo>
                    <a:pt x="5866129" y="182880"/>
                    <a:pt x="5857239" y="182880"/>
                    <a:pt x="5850889" y="189230"/>
                  </a:cubicBezTo>
                  <a:cubicBezTo>
                    <a:pt x="5844539" y="195580"/>
                    <a:pt x="5844539" y="204470"/>
                    <a:pt x="5850889" y="210820"/>
                  </a:cubicBezTo>
                  <a:lnTo>
                    <a:pt x="5972809" y="332740"/>
                  </a:lnTo>
                  <a:lnTo>
                    <a:pt x="5850889" y="454660"/>
                  </a:lnTo>
                  <a:cubicBezTo>
                    <a:pt x="5847080" y="459740"/>
                    <a:pt x="5847080" y="469900"/>
                    <a:pt x="5853430" y="476250"/>
                  </a:cubicBezTo>
                  <a:close/>
                  <a:moveTo>
                    <a:pt x="2901950" y="5858510"/>
                  </a:moveTo>
                  <a:cubicBezTo>
                    <a:pt x="2901950" y="5703570"/>
                    <a:pt x="3027680" y="5577840"/>
                    <a:pt x="3182620" y="5577840"/>
                  </a:cubicBezTo>
                  <a:cubicBezTo>
                    <a:pt x="3337560" y="5577840"/>
                    <a:pt x="3463290" y="5703570"/>
                    <a:pt x="3463290" y="5858510"/>
                  </a:cubicBezTo>
                  <a:cubicBezTo>
                    <a:pt x="3463290" y="6013450"/>
                    <a:pt x="3337560" y="6139180"/>
                    <a:pt x="3182620" y="6139180"/>
                  </a:cubicBezTo>
                  <a:cubicBezTo>
                    <a:pt x="3027680" y="6139180"/>
                    <a:pt x="2901950" y="6013450"/>
                    <a:pt x="2901950" y="5858510"/>
                  </a:cubicBezTo>
                  <a:close/>
                  <a:moveTo>
                    <a:pt x="2932430" y="5858510"/>
                  </a:moveTo>
                  <a:cubicBezTo>
                    <a:pt x="2932430" y="5996940"/>
                    <a:pt x="3045460" y="6108700"/>
                    <a:pt x="3182620" y="6108700"/>
                  </a:cubicBezTo>
                  <a:cubicBezTo>
                    <a:pt x="3321050" y="6108700"/>
                    <a:pt x="3432810" y="5995670"/>
                    <a:pt x="3432810" y="5858510"/>
                  </a:cubicBezTo>
                  <a:cubicBezTo>
                    <a:pt x="3432810" y="5720080"/>
                    <a:pt x="3319780" y="5608320"/>
                    <a:pt x="3182620" y="5608320"/>
                  </a:cubicBezTo>
                  <a:cubicBezTo>
                    <a:pt x="3044190" y="5607050"/>
                    <a:pt x="2932430" y="5720080"/>
                    <a:pt x="2932430" y="585851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 rot="682210">
            <a:off x="2086017" y="5253526"/>
            <a:ext cx="3678287" cy="3678287"/>
          </a:xfrm>
          <a:custGeom>
            <a:avLst/>
            <a:gdLst/>
            <a:ahLst/>
            <a:cxnLst/>
            <a:rect l="l" t="t" r="r" b="b"/>
            <a:pathLst>
              <a:path w="3678287" h="3678287">
                <a:moveTo>
                  <a:pt x="0" y="0"/>
                </a:moveTo>
                <a:lnTo>
                  <a:pt x="3678286" y="0"/>
                </a:lnTo>
                <a:lnTo>
                  <a:pt x="3678286" y="3678287"/>
                </a:lnTo>
                <a:lnTo>
                  <a:pt x="0" y="3678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5072816" y="3612590"/>
            <a:ext cx="8142369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Proyecciones Futuras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424385" y="7375130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0" y="0"/>
                </a:lnTo>
                <a:lnTo>
                  <a:pt x="3669830" y="3489675"/>
                </a:lnTo>
                <a:lnTo>
                  <a:pt x="0" y="3489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 rot="-10800000">
            <a:off x="-545489" y="-716138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0" y="0"/>
                </a:lnTo>
                <a:lnTo>
                  <a:pt x="3669830" y="3489676"/>
                </a:lnTo>
                <a:lnTo>
                  <a:pt x="0" y="3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311490">
            <a:off x="14276240" y="8585476"/>
            <a:ext cx="3721082" cy="2280008"/>
          </a:xfrm>
          <a:custGeom>
            <a:avLst/>
            <a:gdLst/>
            <a:ahLst/>
            <a:cxnLst/>
            <a:rect l="l" t="t" r="r" b="b"/>
            <a:pathLst>
              <a:path w="3721082" h="2280008">
                <a:moveTo>
                  <a:pt x="0" y="0"/>
                </a:moveTo>
                <a:lnTo>
                  <a:pt x="3721082" y="0"/>
                </a:lnTo>
                <a:lnTo>
                  <a:pt x="3721082" y="2280009"/>
                </a:lnTo>
                <a:lnTo>
                  <a:pt x="0" y="2280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970488">
            <a:off x="-1404956" y="5704788"/>
            <a:ext cx="3375201" cy="3375201"/>
          </a:xfrm>
          <a:custGeom>
            <a:avLst/>
            <a:gdLst/>
            <a:ahLst/>
            <a:cxnLst/>
            <a:rect l="l" t="t" r="r" b="b"/>
            <a:pathLst>
              <a:path w="3375201" h="3375201">
                <a:moveTo>
                  <a:pt x="0" y="0"/>
                </a:moveTo>
                <a:lnTo>
                  <a:pt x="3375201" y="0"/>
                </a:lnTo>
                <a:lnTo>
                  <a:pt x="3375201" y="3375201"/>
                </a:lnTo>
                <a:lnTo>
                  <a:pt x="0" y="3375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3057875" y="-1549906"/>
            <a:ext cx="4760195" cy="4786303"/>
          </a:xfrm>
          <a:custGeom>
            <a:avLst/>
            <a:gdLst/>
            <a:ahLst/>
            <a:cxnLst/>
            <a:rect l="l" t="t" r="r" b="b"/>
            <a:pathLst>
              <a:path w="4760195" h="4786303">
                <a:moveTo>
                  <a:pt x="0" y="0"/>
                </a:moveTo>
                <a:lnTo>
                  <a:pt x="4760196" y="0"/>
                </a:lnTo>
                <a:lnTo>
                  <a:pt x="4760196" y="4786302"/>
                </a:lnTo>
                <a:lnTo>
                  <a:pt x="0" y="4786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432968" y="1793826"/>
            <a:ext cx="10090069" cy="7576264"/>
            <a:chOff x="0" y="0"/>
            <a:chExt cx="84569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9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65474" y="3848988"/>
            <a:ext cx="9225058" cy="354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69"/>
              </a:lnSpc>
              <a:spcBef>
                <a:spcPct val="0"/>
              </a:spcBef>
            </a:pPr>
            <a:r>
              <a:rPr lang="en-US" sz="12154" b="1" u="sng" dirty="0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  <a:hlinkClick r:id="rId9" tooltip="https://abcworldmovil.web.app"/>
              </a:rPr>
              <a:t>¡Vamos a </a:t>
            </a:r>
            <a:r>
              <a:rPr lang="en-US" sz="12154" b="1" u="sng" dirty="0" err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  <a:hlinkClick r:id="rId9" tooltip="https://abcworldmovil.web.app"/>
              </a:rPr>
              <a:t>probar</a:t>
            </a:r>
            <a:r>
              <a:rPr lang="en-US" sz="12154" b="1" u="sng" dirty="0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  <a:hlinkClick r:id="rId9" tooltip="https://abcworldmovil.web.app"/>
              </a:rPr>
              <a:t>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89830" y="8677910"/>
            <a:ext cx="62680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71717"/>
                </a:solidFill>
                <a:latin typeface="Open Sans"/>
                <a:ea typeface="Open Sans"/>
                <a:cs typeface="Open Sans"/>
                <a:sym typeface="Open Sans"/>
              </a:rPr>
              <a:t>https://abcworldmovil.web.app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488386" y="3447867"/>
            <a:ext cx="13311227" cy="4463260"/>
            <a:chOff x="0" y="0"/>
            <a:chExt cx="18938240" cy="6350000"/>
          </a:xfrm>
        </p:grpSpPr>
        <p:sp>
          <p:nvSpPr>
            <p:cNvPr id="4" name="Freeform 4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FF9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15424385" y="7375130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0" y="0"/>
                </a:lnTo>
                <a:lnTo>
                  <a:pt x="3669830" y="3489675"/>
                </a:lnTo>
                <a:lnTo>
                  <a:pt x="0" y="3489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650086" y="4275814"/>
            <a:ext cx="10987827" cy="348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4"/>
              </a:lnSpc>
            </a:pPr>
            <a:r>
              <a:rPr lang="en-US" sz="11499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OBJETIVO Y SOLUCIÓN</a:t>
            </a:r>
          </a:p>
        </p:txBody>
      </p:sp>
      <p:sp>
        <p:nvSpPr>
          <p:cNvPr id="10" name="Freeform 10"/>
          <p:cNvSpPr/>
          <p:nvPr/>
        </p:nvSpPr>
        <p:spPr>
          <a:xfrm rot="-2700000">
            <a:off x="7795683" y="1813731"/>
            <a:ext cx="2696635" cy="2696635"/>
          </a:xfrm>
          <a:custGeom>
            <a:avLst/>
            <a:gdLst/>
            <a:ahLst/>
            <a:cxnLst/>
            <a:rect l="l" t="t" r="r" b="b"/>
            <a:pathLst>
              <a:path w="2696635" h="2696635">
                <a:moveTo>
                  <a:pt x="0" y="0"/>
                </a:moveTo>
                <a:lnTo>
                  <a:pt x="2696634" y="0"/>
                </a:lnTo>
                <a:lnTo>
                  <a:pt x="2696634" y="2696634"/>
                </a:lnTo>
                <a:lnTo>
                  <a:pt x="0" y="2696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rot="-10800000">
            <a:off x="-545489" y="-716138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0" y="0"/>
                </a:lnTo>
                <a:lnTo>
                  <a:pt x="3669830" y="3489676"/>
                </a:lnTo>
                <a:lnTo>
                  <a:pt x="0" y="3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023608" y="1438142"/>
            <a:ext cx="1765623" cy="2057400"/>
          </a:xfrm>
          <a:custGeom>
            <a:avLst/>
            <a:gdLst/>
            <a:ahLst/>
            <a:cxnLst/>
            <a:rect l="l" t="t" r="r" b="b"/>
            <a:pathLst>
              <a:path w="1765623" h="2057400">
                <a:moveTo>
                  <a:pt x="0" y="0"/>
                </a:moveTo>
                <a:lnTo>
                  <a:pt x="1765624" y="0"/>
                </a:lnTo>
                <a:lnTo>
                  <a:pt x="176562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65956" y="3495542"/>
            <a:ext cx="9320153" cy="5236741"/>
          </a:xfrm>
          <a:custGeom>
            <a:avLst/>
            <a:gdLst/>
            <a:ahLst/>
            <a:cxnLst/>
            <a:rect l="l" t="t" r="r" b="b"/>
            <a:pathLst>
              <a:path w="9320153" h="5236741">
                <a:moveTo>
                  <a:pt x="0" y="0"/>
                </a:moveTo>
                <a:lnTo>
                  <a:pt x="9320153" y="0"/>
                </a:lnTo>
                <a:lnTo>
                  <a:pt x="9320153" y="5236741"/>
                </a:lnTo>
                <a:lnTo>
                  <a:pt x="0" y="5236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1629808" y="3923689"/>
            <a:ext cx="4924385" cy="5035294"/>
          </a:xfrm>
          <a:custGeom>
            <a:avLst/>
            <a:gdLst/>
            <a:ahLst/>
            <a:cxnLst/>
            <a:rect l="l" t="t" r="r" b="b"/>
            <a:pathLst>
              <a:path w="4924385" h="5035294">
                <a:moveTo>
                  <a:pt x="0" y="0"/>
                </a:moveTo>
                <a:lnTo>
                  <a:pt x="4924385" y="0"/>
                </a:lnTo>
                <a:lnTo>
                  <a:pt x="4924385" y="5035294"/>
                </a:lnTo>
                <a:lnTo>
                  <a:pt x="0" y="5035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498768" y="1152392"/>
            <a:ext cx="979637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Metodología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448577" y="2072343"/>
            <a:ext cx="4203623" cy="2208813"/>
          </a:xfrm>
          <a:custGeom>
            <a:avLst/>
            <a:gdLst/>
            <a:ahLst/>
            <a:cxnLst/>
            <a:rect l="l" t="t" r="r" b="b"/>
            <a:pathLst>
              <a:path w="4203623" h="2208813">
                <a:moveTo>
                  <a:pt x="0" y="0"/>
                </a:moveTo>
                <a:lnTo>
                  <a:pt x="4203623" y="0"/>
                </a:lnTo>
                <a:lnTo>
                  <a:pt x="4203623" y="2208813"/>
                </a:lnTo>
                <a:lnTo>
                  <a:pt x="0" y="2208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58543" y="3774851"/>
            <a:ext cx="14770914" cy="3809293"/>
            <a:chOff x="0" y="0"/>
            <a:chExt cx="12311380" cy="317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11380" cy="3175000"/>
            </a:xfrm>
            <a:custGeom>
              <a:avLst/>
              <a:gdLst/>
              <a:ahLst/>
              <a:cxnLst/>
              <a:rect l="l" t="t" r="r" b="b"/>
              <a:pathLst>
                <a:path w="12311380" h="3175000">
                  <a:moveTo>
                    <a:pt x="12311380" y="414020"/>
                  </a:moveTo>
                  <a:lnTo>
                    <a:pt x="12311380" y="2760980"/>
                  </a:lnTo>
                  <a:cubicBezTo>
                    <a:pt x="12311380" y="2989580"/>
                    <a:pt x="12124690" y="3175000"/>
                    <a:pt x="11897361" y="3175000"/>
                  </a:cubicBezTo>
                  <a:lnTo>
                    <a:pt x="414020" y="3175000"/>
                  </a:lnTo>
                  <a:cubicBezTo>
                    <a:pt x="185420" y="3175000"/>
                    <a:pt x="0" y="2989580"/>
                    <a:pt x="0" y="2762250"/>
                  </a:cubicBezTo>
                  <a:lnTo>
                    <a:pt x="0" y="414020"/>
                  </a:lnTo>
                  <a:cubicBezTo>
                    <a:pt x="0" y="185420"/>
                    <a:pt x="185420" y="0"/>
                    <a:pt x="414020" y="0"/>
                  </a:cubicBezTo>
                  <a:lnTo>
                    <a:pt x="11897360" y="0"/>
                  </a:lnTo>
                  <a:cubicBezTo>
                    <a:pt x="12125960" y="0"/>
                    <a:pt x="12311380" y="185420"/>
                    <a:pt x="12311380" y="41402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860" y="548640"/>
              <a:ext cx="12265660" cy="2603500"/>
            </a:xfrm>
            <a:custGeom>
              <a:avLst/>
              <a:gdLst/>
              <a:ahLst/>
              <a:cxnLst/>
              <a:rect l="l" t="t" r="r" b="b"/>
              <a:pathLst>
                <a:path w="12265660" h="2603500">
                  <a:moveTo>
                    <a:pt x="12265660" y="2212340"/>
                  </a:moveTo>
                  <a:cubicBezTo>
                    <a:pt x="12265660" y="2428240"/>
                    <a:pt x="12090400" y="2603500"/>
                    <a:pt x="11874500" y="2603500"/>
                  </a:cubicBezTo>
                  <a:lnTo>
                    <a:pt x="391160" y="2603500"/>
                  </a:lnTo>
                  <a:cubicBezTo>
                    <a:pt x="175260" y="2603500"/>
                    <a:pt x="0" y="2428240"/>
                    <a:pt x="0" y="2212340"/>
                  </a:cubicBezTo>
                  <a:lnTo>
                    <a:pt x="0" y="0"/>
                  </a:lnTo>
                  <a:lnTo>
                    <a:pt x="12265660" y="0"/>
                  </a:lnTo>
                  <a:lnTo>
                    <a:pt x="12265660" y="221234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860" y="22860"/>
              <a:ext cx="12265660" cy="502920"/>
            </a:xfrm>
            <a:custGeom>
              <a:avLst/>
              <a:gdLst/>
              <a:ahLst/>
              <a:cxnLst/>
              <a:rect l="l" t="t" r="r" b="b"/>
              <a:pathLst>
                <a:path w="12265660" h="502920">
                  <a:moveTo>
                    <a:pt x="11874500" y="0"/>
                  </a:moveTo>
                  <a:lnTo>
                    <a:pt x="391160" y="0"/>
                  </a:lnTo>
                  <a:cubicBezTo>
                    <a:pt x="175260" y="0"/>
                    <a:pt x="0" y="175260"/>
                    <a:pt x="0" y="391160"/>
                  </a:cubicBezTo>
                  <a:lnTo>
                    <a:pt x="0" y="502920"/>
                  </a:lnTo>
                  <a:lnTo>
                    <a:pt x="12265660" y="502920"/>
                  </a:lnTo>
                  <a:lnTo>
                    <a:pt x="12265660" y="391160"/>
                  </a:lnTo>
                  <a:cubicBezTo>
                    <a:pt x="12265660" y="175260"/>
                    <a:pt x="12090400" y="0"/>
                    <a:pt x="11874500" y="0"/>
                  </a:cubicBezTo>
                  <a:close/>
                  <a:moveTo>
                    <a:pt x="560070" y="361950"/>
                  </a:moveTo>
                  <a:cubicBezTo>
                    <a:pt x="560070" y="368300"/>
                    <a:pt x="554990" y="373380"/>
                    <a:pt x="548640" y="373380"/>
                  </a:cubicBezTo>
                  <a:lnTo>
                    <a:pt x="321310" y="373380"/>
                  </a:lnTo>
                  <a:cubicBezTo>
                    <a:pt x="314960" y="373380"/>
                    <a:pt x="309880" y="368300"/>
                    <a:pt x="309880" y="361950"/>
                  </a:cubicBezTo>
                  <a:lnTo>
                    <a:pt x="309880" y="135890"/>
                  </a:lnTo>
                  <a:cubicBezTo>
                    <a:pt x="309880" y="129540"/>
                    <a:pt x="314960" y="124460"/>
                    <a:pt x="321310" y="124460"/>
                  </a:cubicBezTo>
                  <a:lnTo>
                    <a:pt x="548640" y="124460"/>
                  </a:lnTo>
                  <a:cubicBezTo>
                    <a:pt x="554990" y="124460"/>
                    <a:pt x="560070" y="129540"/>
                    <a:pt x="560070" y="135890"/>
                  </a:cubicBezTo>
                  <a:lnTo>
                    <a:pt x="560070" y="361950"/>
                  </a:lnTo>
                  <a:close/>
                  <a:moveTo>
                    <a:pt x="905510" y="361950"/>
                  </a:moveTo>
                  <a:cubicBezTo>
                    <a:pt x="905510" y="368300"/>
                    <a:pt x="900430" y="373380"/>
                    <a:pt x="894080" y="373380"/>
                  </a:cubicBezTo>
                  <a:lnTo>
                    <a:pt x="666750" y="373380"/>
                  </a:lnTo>
                  <a:cubicBezTo>
                    <a:pt x="660400" y="373380"/>
                    <a:pt x="655320" y="368300"/>
                    <a:pt x="655320" y="361950"/>
                  </a:cubicBezTo>
                  <a:lnTo>
                    <a:pt x="655320" y="135890"/>
                  </a:lnTo>
                  <a:cubicBezTo>
                    <a:pt x="655320" y="129540"/>
                    <a:pt x="660400" y="124460"/>
                    <a:pt x="666750" y="124460"/>
                  </a:cubicBezTo>
                  <a:lnTo>
                    <a:pt x="894080" y="124460"/>
                  </a:lnTo>
                  <a:cubicBezTo>
                    <a:pt x="900430" y="124460"/>
                    <a:pt x="905510" y="129540"/>
                    <a:pt x="905510" y="135890"/>
                  </a:cubicBezTo>
                  <a:lnTo>
                    <a:pt x="905510" y="361950"/>
                  </a:lnTo>
                  <a:close/>
                  <a:moveTo>
                    <a:pt x="1250950" y="361950"/>
                  </a:moveTo>
                  <a:cubicBezTo>
                    <a:pt x="1250950" y="368300"/>
                    <a:pt x="1245870" y="373380"/>
                    <a:pt x="1239520" y="373380"/>
                  </a:cubicBezTo>
                  <a:lnTo>
                    <a:pt x="1013460" y="373380"/>
                  </a:lnTo>
                  <a:cubicBezTo>
                    <a:pt x="1007110" y="373380"/>
                    <a:pt x="1002030" y="368300"/>
                    <a:pt x="1002030" y="361950"/>
                  </a:cubicBezTo>
                  <a:lnTo>
                    <a:pt x="1002030" y="135890"/>
                  </a:lnTo>
                  <a:cubicBezTo>
                    <a:pt x="1002030" y="129540"/>
                    <a:pt x="1007110" y="124460"/>
                    <a:pt x="1013460" y="124460"/>
                  </a:cubicBezTo>
                  <a:lnTo>
                    <a:pt x="1240790" y="124460"/>
                  </a:lnTo>
                  <a:cubicBezTo>
                    <a:pt x="1245870" y="124460"/>
                    <a:pt x="1250950" y="129540"/>
                    <a:pt x="1252220" y="135890"/>
                  </a:cubicBezTo>
                  <a:lnTo>
                    <a:pt x="1252220" y="361950"/>
                  </a:lnTo>
                  <a:close/>
                  <a:moveTo>
                    <a:pt x="11926570" y="228600"/>
                  </a:moveTo>
                  <a:lnTo>
                    <a:pt x="11866880" y="285750"/>
                  </a:lnTo>
                  <a:lnTo>
                    <a:pt x="11880850" y="367030"/>
                  </a:lnTo>
                  <a:cubicBezTo>
                    <a:pt x="11882120" y="370840"/>
                    <a:pt x="11879580" y="375920"/>
                    <a:pt x="11877040" y="377190"/>
                  </a:cubicBezTo>
                  <a:cubicBezTo>
                    <a:pt x="11874500" y="378460"/>
                    <a:pt x="11873230" y="379730"/>
                    <a:pt x="11870690" y="379730"/>
                  </a:cubicBezTo>
                  <a:cubicBezTo>
                    <a:pt x="11868150" y="379730"/>
                    <a:pt x="11868150" y="379730"/>
                    <a:pt x="11865610" y="378460"/>
                  </a:cubicBezTo>
                  <a:lnTo>
                    <a:pt x="11791950" y="340360"/>
                  </a:lnTo>
                  <a:lnTo>
                    <a:pt x="11718290" y="378460"/>
                  </a:lnTo>
                  <a:cubicBezTo>
                    <a:pt x="11714480" y="379730"/>
                    <a:pt x="11709400" y="379730"/>
                    <a:pt x="11706860" y="377190"/>
                  </a:cubicBezTo>
                  <a:cubicBezTo>
                    <a:pt x="11704320" y="374650"/>
                    <a:pt x="11701779" y="370840"/>
                    <a:pt x="11701779" y="367030"/>
                  </a:cubicBezTo>
                  <a:lnTo>
                    <a:pt x="11715749" y="285750"/>
                  </a:lnTo>
                  <a:lnTo>
                    <a:pt x="11656059" y="228600"/>
                  </a:lnTo>
                  <a:cubicBezTo>
                    <a:pt x="11653519" y="226060"/>
                    <a:pt x="11652249" y="220980"/>
                    <a:pt x="11653519" y="217170"/>
                  </a:cubicBezTo>
                  <a:cubicBezTo>
                    <a:pt x="11654788" y="213360"/>
                    <a:pt x="11657329" y="209550"/>
                    <a:pt x="11662409" y="209550"/>
                  </a:cubicBezTo>
                  <a:lnTo>
                    <a:pt x="11743689" y="196850"/>
                  </a:lnTo>
                  <a:lnTo>
                    <a:pt x="11779249" y="123190"/>
                  </a:lnTo>
                  <a:cubicBezTo>
                    <a:pt x="11783059" y="115570"/>
                    <a:pt x="11795759" y="115570"/>
                    <a:pt x="11799569" y="123190"/>
                  </a:cubicBezTo>
                  <a:lnTo>
                    <a:pt x="11836399" y="196850"/>
                  </a:lnTo>
                  <a:lnTo>
                    <a:pt x="11917679" y="209550"/>
                  </a:lnTo>
                  <a:cubicBezTo>
                    <a:pt x="11922760" y="209550"/>
                    <a:pt x="11925299" y="212090"/>
                    <a:pt x="11929110" y="217170"/>
                  </a:cubicBezTo>
                  <a:cubicBezTo>
                    <a:pt x="11930380" y="220980"/>
                    <a:pt x="11929110" y="224790"/>
                    <a:pt x="11926570" y="228600"/>
                  </a:cubicBez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5600" y="170180"/>
              <a:ext cx="11562079" cy="204470"/>
            </a:xfrm>
            <a:custGeom>
              <a:avLst/>
              <a:gdLst/>
              <a:ahLst/>
              <a:cxnLst/>
              <a:rect l="l" t="t" r="r" b="b"/>
              <a:pathLst>
                <a:path w="11562079" h="204470">
                  <a:moveTo>
                    <a:pt x="346710" y="0"/>
                  </a:moveTo>
                  <a:lnTo>
                    <a:pt x="346710" y="204470"/>
                  </a:lnTo>
                  <a:lnTo>
                    <a:pt x="551180" y="204470"/>
                  </a:lnTo>
                  <a:lnTo>
                    <a:pt x="551180" y="0"/>
                  </a:lnTo>
                  <a:lnTo>
                    <a:pt x="346710" y="0"/>
                  </a:lnTo>
                  <a:close/>
                  <a:moveTo>
                    <a:pt x="521970" y="165100"/>
                  </a:moveTo>
                  <a:cubicBezTo>
                    <a:pt x="521970" y="171450"/>
                    <a:pt x="516890" y="176530"/>
                    <a:pt x="510540" y="176530"/>
                  </a:cubicBezTo>
                  <a:lnTo>
                    <a:pt x="384810" y="176530"/>
                  </a:lnTo>
                  <a:cubicBezTo>
                    <a:pt x="378460" y="176530"/>
                    <a:pt x="373380" y="171450"/>
                    <a:pt x="373380" y="165100"/>
                  </a:cubicBezTo>
                  <a:lnTo>
                    <a:pt x="373380" y="39370"/>
                  </a:lnTo>
                  <a:cubicBezTo>
                    <a:pt x="373380" y="33020"/>
                    <a:pt x="378460" y="27940"/>
                    <a:pt x="384810" y="27940"/>
                  </a:cubicBezTo>
                  <a:lnTo>
                    <a:pt x="510540" y="27940"/>
                  </a:lnTo>
                  <a:cubicBezTo>
                    <a:pt x="516890" y="27940"/>
                    <a:pt x="521970" y="33020"/>
                    <a:pt x="521970" y="39370"/>
                  </a:cubicBezTo>
                  <a:lnTo>
                    <a:pt x="521970" y="165100"/>
                  </a:lnTo>
                  <a:close/>
                  <a:moveTo>
                    <a:pt x="396240" y="50800"/>
                  </a:moveTo>
                  <a:lnTo>
                    <a:pt x="499110" y="50800"/>
                  </a:lnTo>
                  <a:lnTo>
                    <a:pt x="499110" y="73660"/>
                  </a:lnTo>
                  <a:lnTo>
                    <a:pt x="396240" y="73660"/>
                  </a:lnTo>
                  <a:lnTo>
                    <a:pt x="396240" y="50800"/>
                  </a:lnTo>
                  <a:close/>
                  <a:moveTo>
                    <a:pt x="0" y="0"/>
                  </a:moveTo>
                  <a:lnTo>
                    <a:pt x="0" y="204470"/>
                  </a:lnTo>
                  <a:lnTo>
                    <a:pt x="204470" y="204470"/>
                  </a:lnTo>
                  <a:lnTo>
                    <a:pt x="204470" y="0"/>
                  </a:lnTo>
                  <a:lnTo>
                    <a:pt x="0" y="0"/>
                  </a:lnTo>
                  <a:close/>
                  <a:moveTo>
                    <a:pt x="170180" y="152400"/>
                  </a:moveTo>
                  <a:cubicBezTo>
                    <a:pt x="175260" y="157480"/>
                    <a:pt x="175260" y="163830"/>
                    <a:pt x="170180" y="167640"/>
                  </a:cubicBezTo>
                  <a:cubicBezTo>
                    <a:pt x="168910" y="168910"/>
                    <a:pt x="165100" y="170180"/>
                    <a:pt x="162560" y="170180"/>
                  </a:cubicBezTo>
                  <a:cubicBezTo>
                    <a:pt x="160020" y="170180"/>
                    <a:pt x="156210" y="168910"/>
                    <a:pt x="154940" y="167640"/>
                  </a:cubicBezTo>
                  <a:lnTo>
                    <a:pt x="102870" y="116840"/>
                  </a:lnTo>
                  <a:lnTo>
                    <a:pt x="52070" y="167640"/>
                  </a:lnTo>
                  <a:cubicBezTo>
                    <a:pt x="50800" y="168910"/>
                    <a:pt x="46990" y="170180"/>
                    <a:pt x="44450" y="170180"/>
                  </a:cubicBezTo>
                  <a:cubicBezTo>
                    <a:pt x="41910" y="170180"/>
                    <a:pt x="38100" y="168910"/>
                    <a:pt x="36830" y="167640"/>
                  </a:cubicBezTo>
                  <a:cubicBezTo>
                    <a:pt x="34290" y="163830"/>
                    <a:pt x="34290" y="156210"/>
                    <a:pt x="38100" y="152400"/>
                  </a:cubicBezTo>
                  <a:lnTo>
                    <a:pt x="90170" y="101600"/>
                  </a:lnTo>
                  <a:lnTo>
                    <a:pt x="38100" y="49530"/>
                  </a:lnTo>
                  <a:cubicBezTo>
                    <a:pt x="34290" y="45720"/>
                    <a:pt x="34290" y="38100"/>
                    <a:pt x="38100" y="34290"/>
                  </a:cubicBezTo>
                  <a:cubicBezTo>
                    <a:pt x="43180" y="30480"/>
                    <a:pt x="49530" y="30480"/>
                    <a:pt x="53340" y="34290"/>
                  </a:cubicBezTo>
                  <a:lnTo>
                    <a:pt x="105410" y="86360"/>
                  </a:lnTo>
                  <a:lnTo>
                    <a:pt x="156210" y="34290"/>
                  </a:lnTo>
                  <a:cubicBezTo>
                    <a:pt x="161290" y="30480"/>
                    <a:pt x="167640" y="30480"/>
                    <a:pt x="171450" y="34290"/>
                  </a:cubicBezTo>
                  <a:cubicBezTo>
                    <a:pt x="176530" y="39370"/>
                    <a:pt x="176530" y="45720"/>
                    <a:pt x="171450" y="49530"/>
                  </a:cubicBezTo>
                  <a:lnTo>
                    <a:pt x="120650" y="101600"/>
                  </a:lnTo>
                  <a:lnTo>
                    <a:pt x="170180" y="152400"/>
                  </a:lnTo>
                  <a:close/>
                  <a:moveTo>
                    <a:pt x="396240" y="95250"/>
                  </a:moveTo>
                  <a:lnTo>
                    <a:pt x="499110" y="95250"/>
                  </a:lnTo>
                  <a:lnTo>
                    <a:pt x="499110" y="153670"/>
                  </a:lnTo>
                  <a:lnTo>
                    <a:pt x="396240" y="153670"/>
                  </a:lnTo>
                  <a:lnTo>
                    <a:pt x="396240" y="95250"/>
                  </a:lnTo>
                  <a:close/>
                  <a:moveTo>
                    <a:pt x="11512550" y="127000"/>
                  </a:moveTo>
                  <a:cubicBezTo>
                    <a:pt x="11510010" y="129540"/>
                    <a:pt x="11508740" y="133350"/>
                    <a:pt x="11510010" y="137160"/>
                  </a:cubicBezTo>
                  <a:lnTo>
                    <a:pt x="11520170" y="201930"/>
                  </a:lnTo>
                  <a:lnTo>
                    <a:pt x="11463020" y="171450"/>
                  </a:lnTo>
                  <a:cubicBezTo>
                    <a:pt x="11460480" y="170180"/>
                    <a:pt x="11456670" y="170180"/>
                    <a:pt x="11452860" y="171450"/>
                  </a:cubicBezTo>
                  <a:lnTo>
                    <a:pt x="11395710" y="201930"/>
                  </a:lnTo>
                  <a:lnTo>
                    <a:pt x="11405870" y="137160"/>
                  </a:lnTo>
                  <a:cubicBezTo>
                    <a:pt x="11405870" y="133350"/>
                    <a:pt x="11405870" y="129540"/>
                    <a:pt x="11403330" y="127000"/>
                  </a:cubicBezTo>
                  <a:lnTo>
                    <a:pt x="11356339" y="81280"/>
                  </a:lnTo>
                  <a:lnTo>
                    <a:pt x="11421109" y="71120"/>
                  </a:lnTo>
                  <a:cubicBezTo>
                    <a:pt x="11424919" y="71120"/>
                    <a:pt x="11427459" y="68580"/>
                    <a:pt x="11429999" y="64770"/>
                  </a:cubicBezTo>
                  <a:lnTo>
                    <a:pt x="11459209" y="6350"/>
                  </a:lnTo>
                  <a:lnTo>
                    <a:pt x="11488419" y="64770"/>
                  </a:lnTo>
                  <a:cubicBezTo>
                    <a:pt x="11490959" y="67310"/>
                    <a:pt x="11493499" y="71120"/>
                    <a:pt x="11497309" y="71120"/>
                  </a:cubicBezTo>
                  <a:lnTo>
                    <a:pt x="11562079" y="81280"/>
                  </a:lnTo>
                  <a:lnTo>
                    <a:pt x="11512550" y="127000"/>
                  </a:lnTo>
                  <a:close/>
                  <a:moveTo>
                    <a:pt x="692150" y="0"/>
                  </a:moveTo>
                  <a:lnTo>
                    <a:pt x="692150" y="204470"/>
                  </a:lnTo>
                  <a:lnTo>
                    <a:pt x="896620" y="204470"/>
                  </a:lnTo>
                  <a:lnTo>
                    <a:pt x="896620" y="0"/>
                  </a:lnTo>
                  <a:lnTo>
                    <a:pt x="692150" y="0"/>
                  </a:lnTo>
                  <a:close/>
                  <a:moveTo>
                    <a:pt x="868680" y="172720"/>
                  </a:moveTo>
                  <a:lnTo>
                    <a:pt x="720090" y="172720"/>
                  </a:lnTo>
                  <a:cubicBezTo>
                    <a:pt x="713740" y="172720"/>
                    <a:pt x="708660" y="167640"/>
                    <a:pt x="708660" y="161290"/>
                  </a:cubicBezTo>
                  <a:cubicBezTo>
                    <a:pt x="708660" y="154940"/>
                    <a:pt x="713740" y="149860"/>
                    <a:pt x="720090" y="149860"/>
                  </a:cubicBezTo>
                  <a:lnTo>
                    <a:pt x="867410" y="149860"/>
                  </a:lnTo>
                  <a:cubicBezTo>
                    <a:pt x="873760" y="149860"/>
                    <a:pt x="878840" y="154940"/>
                    <a:pt x="878840" y="161290"/>
                  </a:cubicBezTo>
                  <a:cubicBezTo>
                    <a:pt x="878840" y="167640"/>
                    <a:pt x="875030" y="172720"/>
                    <a:pt x="868680" y="1727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14637914" y="6341022"/>
            <a:ext cx="2927925" cy="2917278"/>
          </a:xfrm>
          <a:custGeom>
            <a:avLst/>
            <a:gdLst/>
            <a:ahLst/>
            <a:cxnLst/>
            <a:rect l="l" t="t" r="r" b="b"/>
            <a:pathLst>
              <a:path w="2927925" h="2917278">
                <a:moveTo>
                  <a:pt x="0" y="0"/>
                </a:moveTo>
                <a:lnTo>
                  <a:pt x="2927925" y="0"/>
                </a:lnTo>
                <a:lnTo>
                  <a:pt x="2927925" y="2917278"/>
                </a:lnTo>
                <a:lnTo>
                  <a:pt x="0" y="2917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 rot="-5400000">
            <a:off x="15334307" y="-806215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1" y="0"/>
                </a:lnTo>
                <a:lnTo>
                  <a:pt x="3669831" y="3489675"/>
                </a:lnTo>
                <a:lnTo>
                  <a:pt x="0" y="3489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rot="5400000">
            <a:off x="-545489" y="7375130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0" y="0"/>
                </a:lnTo>
                <a:lnTo>
                  <a:pt x="3669830" y="3489675"/>
                </a:lnTo>
                <a:lnTo>
                  <a:pt x="0" y="3489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3650086" y="5114014"/>
            <a:ext cx="11132714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24"/>
              </a:lnSpc>
            </a:pPr>
            <a:r>
              <a:rPr lang="en-US" sz="11499" b="1" dirty="0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ARQUITECTURA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289087" y="114092"/>
            <a:ext cx="15709825" cy="10058817"/>
          </a:xfrm>
          <a:custGeom>
            <a:avLst/>
            <a:gdLst/>
            <a:ahLst/>
            <a:cxnLst/>
            <a:rect l="l" t="t" r="r" b="b"/>
            <a:pathLst>
              <a:path w="15709825" h="10058817">
                <a:moveTo>
                  <a:pt x="0" y="0"/>
                </a:moveTo>
                <a:lnTo>
                  <a:pt x="15709826" y="0"/>
                </a:lnTo>
                <a:lnTo>
                  <a:pt x="15709826" y="10058816"/>
                </a:lnTo>
                <a:lnTo>
                  <a:pt x="0" y="1005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508" b="-20508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503188" y="3644741"/>
            <a:ext cx="5911795" cy="6393877"/>
            <a:chOff x="0" y="0"/>
            <a:chExt cx="18751238" cy="2028032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8606457" cy="20135541"/>
            </a:xfrm>
            <a:custGeom>
              <a:avLst/>
              <a:gdLst/>
              <a:ahLst/>
              <a:cxnLst/>
              <a:rect l="l" t="t" r="r" b="b"/>
              <a:pathLst>
                <a:path w="18606457" h="20135541">
                  <a:moveTo>
                    <a:pt x="0" y="0"/>
                  </a:moveTo>
                  <a:lnTo>
                    <a:pt x="18606457" y="0"/>
                  </a:lnTo>
                  <a:lnTo>
                    <a:pt x="18606457" y="20135541"/>
                  </a:lnTo>
                  <a:lnTo>
                    <a:pt x="0" y="20135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8751238" cy="20280320"/>
            </a:xfrm>
            <a:custGeom>
              <a:avLst/>
              <a:gdLst/>
              <a:ahLst/>
              <a:cxnLst/>
              <a:rect l="l" t="t" r="r" b="b"/>
              <a:pathLst>
                <a:path w="18751238" h="20280320">
                  <a:moveTo>
                    <a:pt x="18606458" y="20135540"/>
                  </a:moveTo>
                  <a:lnTo>
                    <a:pt x="18751238" y="20135540"/>
                  </a:lnTo>
                  <a:lnTo>
                    <a:pt x="18751238" y="20280320"/>
                  </a:lnTo>
                  <a:lnTo>
                    <a:pt x="18606458" y="20280320"/>
                  </a:lnTo>
                  <a:lnTo>
                    <a:pt x="18606458" y="2013554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135540"/>
                  </a:lnTo>
                  <a:lnTo>
                    <a:pt x="0" y="20135540"/>
                  </a:lnTo>
                  <a:lnTo>
                    <a:pt x="0" y="144780"/>
                  </a:lnTo>
                  <a:close/>
                  <a:moveTo>
                    <a:pt x="0" y="20135540"/>
                  </a:moveTo>
                  <a:lnTo>
                    <a:pt x="144780" y="20135540"/>
                  </a:lnTo>
                  <a:lnTo>
                    <a:pt x="144780" y="20280320"/>
                  </a:lnTo>
                  <a:lnTo>
                    <a:pt x="0" y="20280320"/>
                  </a:lnTo>
                  <a:lnTo>
                    <a:pt x="0" y="20135540"/>
                  </a:lnTo>
                  <a:close/>
                  <a:moveTo>
                    <a:pt x="18606458" y="144780"/>
                  </a:moveTo>
                  <a:lnTo>
                    <a:pt x="18751238" y="144780"/>
                  </a:lnTo>
                  <a:lnTo>
                    <a:pt x="18751238" y="20135540"/>
                  </a:lnTo>
                  <a:lnTo>
                    <a:pt x="18606458" y="20135540"/>
                  </a:lnTo>
                  <a:lnTo>
                    <a:pt x="18606458" y="144780"/>
                  </a:lnTo>
                  <a:close/>
                  <a:moveTo>
                    <a:pt x="144780" y="20135540"/>
                  </a:moveTo>
                  <a:lnTo>
                    <a:pt x="18606458" y="20135540"/>
                  </a:lnTo>
                  <a:lnTo>
                    <a:pt x="18606458" y="20280320"/>
                  </a:lnTo>
                  <a:lnTo>
                    <a:pt x="144780" y="20280320"/>
                  </a:lnTo>
                  <a:lnTo>
                    <a:pt x="144780" y="20135540"/>
                  </a:lnTo>
                  <a:close/>
                  <a:moveTo>
                    <a:pt x="18606458" y="0"/>
                  </a:moveTo>
                  <a:lnTo>
                    <a:pt x="18751238" y="0"/>
                  </a:lnTo>
                  <a:lnTo>
                    <a:pt x="18751238" y="144780"/>
                  </a:lnTo>
                  <a:lnTo>
                    <a:pt x="18606458" y="144780"/>
                  </a:lnTo>
                  <a:lnTo>
                    <a:pt x="1860645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8606458" y="0"/>
                  </a:lnTo>
                  <a:lnTo>
                    <a:pt x="1860645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10581" y="3644741"/>
            <a:ext cx="6207255" cy="6393877"/>
            <a:chOff x="0" y="0"/>
            <a:chExt cx="19688388" cy="20280321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19543608" cy="20135541"/>
            </a:xfrm>
            <a:custGeom>
              <a:avLst/>
              <a:gdLst/>
              <a:ahLst/>
              <a:cxnLst/>
              <a:rect l="l" t="t" r="r" b="b"/>
              <a:pathLst>
                <a:path w="19543608" h="20135541">
                  <a:moveTo>
                    <a:pt x="0" y="0"/>
                  </a:moveTo>
                  <a:lnTo>
                    <a:pt x="19543608" y="0"/>
                  </a:lnTo>
                  <a:lnTo>
                    <a:pt x="19543608" y="20135541"/>
                  </a:lnTo>
                  <a:lnTo>
                    <a:pt x="0" y="20135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9688389" cy="20280320"/>
            </a:xfrm>
            <a:custGeom>
              <a:avLst/>
              <a:gdLst/>
              <a:ahLst/>
              <a:cxnLst/>
              <a:rect l="l" t="t" r="r" b="b"/>
              <a:pathLst>
                <a:path w="19688389" h="20280320">
                  <a:moveTo>
                    <a:pt x="19543609" y="20135540"/>
                  </a:moveTo>
                  <a:lnTo>
                    <a:pt x="19688389" y="20135540"/>
                  </a:lnTo>
                  <a:lnTo>
                    <a:pt x="19688389" y="20280320"/>
                  </a:lnTo>
                  <a:lnTo>
                    <a:pt x="19543609" y="20280320"/>
                  </a:lnTo>
                  <a:lnTo>
                    <a:pt x="19543609" y="2013554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135540"/>
                  </a:lnTo>
                  <a:lnTo>
                    <a:pt x="0" y="20135540"/>
                  </a:lnTo>
                  <a:lnTo>
                    <a:pt x="0" y="144780"/>
                  </a:lnTo>
                  <a:close/>
                  <a:moveTo>
                    <a:pt x="0" y="20135540"/>
                  </a:moveTo>
                  <a:lnTo>
                    <a:pt x="144780" y="20135540"/>
                  </a:lnTo>
                  <a:lnTo>
                    <a:pt x="144780" y="20280320"/>
                  </a:lnTo>
                  <a:lnTo>
                    <a:pt x="0" y="20280320"/>
                  </a:lnTo>
                  <a:lnTo>
                    <a:pt x="0" y="20135540"/>
                  </a:lnTo>
                  <a:close/>
                  <a:moveTo>
                    <a:pt x="19543609" y="144780"/>
                  </a:moveTo>
                  <a:lnTo>
                    <a:pt x="19688389" y="144780"/>
                  </a:lnTo>
                  <a:lnTo>
                    <a:pt x="19688389" y="20135540"/>
                  </a:lnTo>
                  <a:lnTo>
                    <a:pt x="19543609" y="20135540"/>
                  </a:lnTo>
                  <a:lnTo>
                    <a:pt x="19543609" y="144780"/>
                  </a:lnTo>
                  <a:close/>
                  <a:moveTo>
                    <a:pt x="144780" y="20135540"/>
                  </a:moveTo>
                  <a:lnTo>
                    <a:pt x="19543609" y="20135540"/>
                  </a:lnTo>
                  <a:lnTo>
                    <a:pt x="19543609" y="20280320"/>
                  </a:lnTo>
                  <a:lnTo>
                    <a:pt x="144780" y="20280320"/>
                  </a:lnTo>
                  <a:lnTo>
                    <a:pt x="144780" y="20135540"/>
                  </a:lnTo>
                  <a:close/>
                  <a:moveTo>
                    <a:pt x="19543609" y="0"/>
                  </a:moveTo>
                  <a:lnTo>
                    <a:pt x="19688389" y="0"/>
                  </a:lnTo>
                  <a:lnTo>
                    <a:pt x="19688389" y="144780"/>
                  </a:lnTo>
                  <a:lnTo>
                    <a:pt x="19543609" y="144780"/>
                  </a:lnTo>
                  <a:lnTo>
                    <a:pt x="1954360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9543609" y="0"/>
                  </a:lnTo>
                  <a:lnTo>
                    <a:pt x="1954360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7683746" y="5812980"/>
            <a:ext cx="1765623" cy="2057400"/>
          </a:xfrm>
          <a:custGeom>
            <a:avLst/>
            <a:gdLst/>
            <a:ahLst/>
            <a:cxnLst/>
            <a:rect l="l" t="t" r="r" b="b"/>
            <a:pathLst>
              <a:path w="1765623" h="2057400">
                <a:moveTo>
                  <a:pt x="0" y="0"/>
                </a:moveTo>
                <a:lnTo>
                  <a:pt x="1765623" y="0"/>
                </a:lnTo>
                <a:lnTo>
                  <a:pt x="176562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61102" y="271800"/>
            <a:ext cx="16456735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7108" y="4157220"/>
            <a:ext cx="3443954" cy="74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7"/>
              </a:lnSpc>
            </a:pPr>
            <a:r>
              <a:rPr lang="en-US" sz="4925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Funcional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3449" y="4157220"/>
            <a:ext cx="4246059" cy="74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7"/>
              </a:lnSpc>
            </a:pPr>
            <a:r>
              <a:rPr lang="en-US" sz="4925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 funcional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3188" y="5384047"/>
            <a:ext cx="5920226" cy="404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5225">
                <a:solidFill>
                  <a:srgbClr val="17171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El juego de evaluación debe presentar múltiples opciones de imagen para que el usuario seleccione la correcta (Juego de Asociación).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6669" y="5229225"/>
            <a:ext cx="6011177" cy="470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2"/>
              </a:lnSpc>
            </a:pPr>
            <a:r>
              <a:rPr lang="en-US" sz="5229">
                <a:solidFill>
                  <a:srgbClr val="17171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Compatibilidad: El diseño de la interfaz debe ser responsivo, ajustándose automáticamente para una visualización óptima tanto en escritorios como en dispositivos móviles.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2090437">
            <a:off x="1170798" y="6562424"/>
            <a:ext cx="2635178" cy="2635178"/>
          </a:xfrm>
          <a:custGeom>
            <a:avLst/>
            <a:gdLst/>
            <a:ahLst/>
            <a:cxnLst/>
            <a:rect l="l" t="t" r="r" b="b"/>
            <a:pathLst>
              <a:path w="2635178" h="2635178">
                <a:moveTo>
                  <a:pt x="0" y="0"/>
                </a:moveTo>
                <a:lnTo>
                  <a:pt x="2635177" y="0"/>
                </a:lnTo>
                <a:lnTo>
                  <a:pt x="2635177" y="2635177"/>
                </a:lnTo>
                <a:lnTo>
                  <a:pt x="0" y="263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488386" y="3447867"/>
            <a:ext cx="13311227" cy="4463260"/>
            <a:chOff x="0" y="0"/>
            <a:chExt cx="18938240" cy="6350000"/>
          </a:xfrm>
        </p:grpSpPr>
        <p:sp>
          <p:nvSpPr>
            <p:cNvPr id="5" name="Freeform 5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93A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15424385" y="7375130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0" y="0"/>
                </a:lnTo>
                <a:lnTo>
                  <a:pt x="3669830" y="3489675"/>
                </a:lnTo>
                <a:lnTo>
                  <a:pt x="0" y="3489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 rot="-10800000">
            <a:off x="-545489" y="-716138"/>
            <a:ext cx="3669830" cy="3489675"/>
          </a:xfrm>
          <a:custGeom>
            <a:avLst/>
            <a:gdLst/>
            <a:ahLst/>
            <a:cxnLst/>
            <a:rect l="l" t="t" r="r" b="b"/>
            <a:pathLst>
              <a:path w="3669830" h="3489675">
                <a:moveTo>
                  <a:pt x="0" y="0"/>
                </a:moveTo>
                <a:lnTo>
                  <a:pt x="3669830" y="0"/>
                </a:lnTo>
                <a:lnTo>
                  <a:pt x="3669830" y="3489676"/>
                </a:lnTo>
                <a:lnTo>
                  <a:pt x="0" y="3489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650086" y="5114014"/>
            <a:ext cx="10987827" cy="180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4"/>
              </a:lnSpc>
            </a:pPr>
            <a:r>
              <a:rPr lang="en-US" sz="11499" b="1">
                <a:solidFill>
                  <a:srgbClr val="17171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TECNOLOGIAS</a:t>
            </a:r>
          </a:p>
        </p:txBody>
      </p:sp>
      <p:sp>
        <p:nvSpPr>
          <p:cNvPr id="12" name="Freeform 12"/>
          <p:cNvSpPr/>
          <p:nvPr/>
        </p:nvSpPr>
        <p:spPr>
          <a:xfrm rot="-4263593">
            <a:off x="13200188" y="-1030698"/>
            <a:ext cx="2875452" cy="2875452"/>
          </a:xfrm>
          <a:custGeom>
            <a:avLst/>
            <a:gdLst/>
            <a:ahLst/>
            <a:cxnLst/>
            <a:rect l="l" t="t" r="r" b="b"/>
            <a:pathLst>
              <a:path w="2875452" h="2875452">
                <a:moveTo>
                  <a:pt x="0" y="0"/>
                </a:moveTo>
                <a:lnTo>
                  <a:pt x="2875451" y="0"/>
                </a:lnTo>
                <a:lnTo>
                  <a:pt x="2875451" y="2875452"/>
                </a:lnTo>
                <a:lnTo>
                  <a:pt x="0" y="2875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259" b="-3851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3067804" cy="4272260"/>
          </a:xfrm>
          <a:custGeom>
            <a:avLst/>
            <a:gdLst/>
            <a:ahLst/>
            <a:cxnLst/>
            <a:rect l="l" t="t" r="r" b="b"/>
            <a:pathLst>
              <a:path w="3067804" h="4272260">
                <a:moveTo>
                  <a:pt x="0" y="0"/>
                </a:moveTo>
                <a:lnTo>
                  <a:pt x="3067804" y="0"/>
                </a:lnTo>
                <a:lnTo>
                  <a:pt x="3067804" y="4272260"/>
                </a:lnTo>
                <a:lnTo>
                  <a:pt x="0" y="427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90" b="-399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33742"/>
            <a:ext cx="3067804" cy="4262177"/>
            <a:chOff x="0" y="0"/>
            <a:chExt cx="12551558" cy="17438191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12406778" cy="17293412"/>
            </a:xfrm>
            <a:custGeom>
              <a:avLst/>
              <a:gdLst/>
              <a:ahLst/>
              <a:cxnLst/>
              <a:rect l="l" t="t" r="r" b="b"/>
              <a:pathLst>
                <a:path w="12406778" h="17293412">
                  <a:moveTo>
                    <a:pt x="0" y="0"/>
                  </a:moveTo>
                  <a:lnTo>
                    <a:pt x="12406778" y="0"/>
                  </a:lnTo>
                  <a:lnTo>
                    <a:pt x="12406778" y="17293412"/>
                  </a:lnTo>
                  <a:lnTo>
                    <a:pt x="0" y="17293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2551558" cy="17438191"/>
            </a:xfrm>
            <a:custGeom>
              <a:avLst/>
              <a:gdLst/>
              <a:ahLst/>
              <a:cxnLst/>
              <a:rect l="l" t="t" r="r" b="b"/>
              <a:pathLst>
                <a:path w="12551558" h="17438191">
                  <a:moveTo>
                    <a:pt x="12406778" y="17293411"/>
                  </a:moveTo>
                  <a:lnTo>
                    <a:pt x="12551558" y="17293411"/>
                  </a:lnTo>
                  <a:lnTo>
                    <a:pt x="12551558" y="17438191"/>
                  </a:lnTo>
                  <a:lnTo>
                    <a:pt x="12406778" y="17438191"/>
                  </a:lnTo>
                  <a:lnTo>
                    <a:pt x="12406778" y="1729341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293411"/>
                  </a:lnTo>
                  <a:lnTo>
                    <a:pt x="0" y="17293411"/>
                  </a:lnTo>
                  <a:lnTo>
                    <a:pt x="0" y="144780"/>
                  </a:lnTo>
                  <a:close/>
                  <a:moveTo>
                    <a:pt x="0" y="17293411"/>
                  </a:moveTo>
                  <a:lnTo>
                    <a:pt x="144780" y="17293411"/>
                  </a:lnTo>
                  <a:lnTo>
                    <a:pt x="144780" y="17438191"/>
                  </a:lnTo>
                  <a:lnTo>
                    <a:pt x="0" y="17438191"/>
                  </a:lnTo>
                  <a:lnTo>
                    <a:pt x="0" y="17293411"/>
                  </a:lnTo>
                  <a:close/>
                  <a:moveTo>
                    <a:pt x="12406778" y="144780"/>
                  </a:moveTo>
                  <a:lnTo>
                    <a:pt x="12551558" y="144780"/>
                  </a:lnTo>
                  <a:lnTo>
                    <a:pt x="12551558" y="17293411"/>
                  </a:lnTo>
                  <a:lnTo>
                    <a:pt x="12406778" y="17293411"/>
                  </a:lnTo>
                  <a:lnTo>
                    <a:pt x="12406778" y="144780"/>
                  </a:lnTo>
                  <a:close/>
                  <a:moveTo>
                    <a:pt x="144780" y="17293411"/>
                  </a:moveTo>
                  <a:lnTo>
                    <a:pt x="12406778" y="17293411"/>
                  </a:lnTo>
                  <a:lnTo>
                    <a:pt x="12406778" y="17438191"/>
                  </a:lnTo>
                  <a:lnTo>
                    <a:pt x="144780" y="17438191"/>
                  </a:lnTo>
                  <a:lnTo>
                    <a:pt x="144780" y="17293411"/>
                  </a:lnTo>
                  <a:close/>
                  <a:moveTo>
                    <a:pt x="12406778" y="0"/>
                  </a:moveTo>
                  <a:lnTo>
                    <a:pt x="12551558" y="0"/>
                  </a:lnTo>
                  <a:lnTo>
                    <a:pt x="12551558" y="144780"/>
                  </a:lnTo>
                  <a:lnTo>
                    <a:pt x="12406778" y="144780"/>
                  </a:lnTo>
                  <a:lnTo>
                    <a:pt x="124067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406778" y="0"/>
                  </a:lnTo>
                  <a:lnTo>
                    <a:pt x="124067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4441215" y="1028700"/>
            <a:ext cx="3067804" cy="4272260"/>
          </a:xfrm>
          <a:custGeom>
            <a:avLst/>
            <a:gdLst/>
            <a:ahLst/>
            <a:cxnLst/>
            <a:rect l="l" t="t" r="r" b="b"/>
            <a:pathLst>
              <a:path w="3067804" h="4272260">
                <a:moveTo>
                  <a:pt x="0" y="0"/>
                </a:moveTo>
                <a:lnTo>
                  <a:pt x="3067804" y="0"/>
                </a:lnTo>
                <a:lnTo>
                  <a:pt x="3067804" y="4272260"/>
                </a:lnTo>
                <a:lnTo>
                  <a:pt x="0" y="427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315" r="-5431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4441215" y="1033742"/>
            <a:ext cx="3067804" cy="4262177"/>
            <a:chOff x="0" y="0"/>
            <a:chExt cx="12551558" cy="17438191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12406778" cy="17293412"/>
            </a:xfrm>
            <a:custGeom>
              <a:avLst/>
              <a:gdLst/>
              <a:ahLst/>
              <a:cxnLst/>
              <a:rect l="l" t="t" r="r" b="b"/>
              <a:pathLst>
                <a:path w="12406778" h="17293412">
                  <a:moveTo>
                    <a:pt x="0" y="0"/>
                  </a:moveTo>
                  <a:lnTo>
                    <a:pt x="12406778" y="0"/>
                  </a:lnTo>
                  <a:lnTo>
                    <a:pt x="12406778" y="17293412"/>
                  </a:lnTo>
                  <a:lnTo>
                    <a:pt x="0" y="17293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2551558" cy="17438191"/>
            </a:xfrm>
            <a:custGeom>
              <a:avLst/>
              <a:gdLst/>
              <a:ahLst/>
              <a:cxnLst/>
              <a:rect l="l" t="t" r="r" b="b"/>
              <a:pathLst>
                <a:path w="12551558" h="17438191">
                  <a:moveTo>
                    <a:pt x="12406778" y="17293411"/>
                  </a:moveTo>
                  <a:lnTo>
                    <a:pt x="12551558" y="17293411"/>
                  </a:lnTo>
                  <a:lnTo>
                    <a:pt x="12551558" y="17438191"/>
                  </a:lnTo>
                  <a:lnTo>
                    <a:pt x="12406778" y="17438191"/>
                  </a:lnTo>
                  <a:lnTo>
                    <a:pt x="12406778" y="1729341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293411"/>
                  </a:lnTo>
                  <a:lnTo>
                    <a:pt x="0" y="17293411"/>
                  </a:lnTo>
                  <a:lnTo>
                    <a:pt x="0" y="144780"/>
                  </a:lnTo>
                  <a:close/>
                  <a:moveTo>
                    <a:pt x="0" y="17293411"/>
                  </a:moveTo>
                  <a:lnTo>
                    <a:pt x="144780" y="17293411"/>
                  </a:lnTo>
                  <a:lnTo>
                    <a:pt x="144780" y="17438191"/>
                  </a:lnTo>
                  <a:lnTo>
                    <a:pt x="0" y="17438191"/>
                  </a:lnTo>
                  <a:lnTo>
                    <a:pt x="0" y="17293411"/>
                  </a:lnTo>
                  <a:close/>
                  <a:moveTo>
                    <a:pt x="12406778" y="144780"/>
                  </a:moveTo>
                  <a:lnTo>
                    <a:pt x="12551558" y="144780"/>
                  </a:lnTo>
                  <a:lnTo>
                    <a:pt x="12551558" y="17293411"/>
                  </a:lnTo>
                  <a:lnTo>
                    <a:pt x="12406778" y="17293411"/>
                  </a:lnTo>
                  <a:lnTo>
                    <a:pt x="12406778" y="144780"/>
                  </a:lnTo>
                  <a:close/>
                  <a:moveTo>
                    <a:pt x="144780" y="17293411"/>
                  </a:moveTo>
                  <a:lnTo>
                    <a:pt x="12406778" y="17293411"/>
                  </a:lnTo>
                  <a:lnTo>
                    <a:pt x="12406778" y="17438191"/>
                  </a:lnTo>
                  <a:lnTo>
                    <a:pt x="144780" y="17438191"/>
                  </a:lnTo>
                  <a:lnTo>
                    <a:pt x="144780" y="17293411"/>
                  </a:lnTo>
                  <a:close/>
                  <a:moveTo>
                    <a:pt x="12406778" y="0"/>
                  </a:moveTo>
                  <a:lnTo>
                    <a:pt x="12551558" y="0"/>
                  </a:lnTo>
                  <a:lnTo>
                    <a:pt x="12551558" y="144780"/>
                  </a:lnTo>
                  <a:lnTo>
                    <a:pt x="12406778" y="144780"/>
                  </a:lnTo>
                  <a:lnTo>
                    <a:pt x="124067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406778" y="0"/>
                  </a:lnTo>
                  <a:lnTo>
                    <a:pt x="124067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4932" y="5680748"/>
            <a:ext cx="3067804" cy="4272260"/>
          </a:xfrm>
          <a:custGeom>
            <a:avLst/>
            <a:gdLst/>
            <a:ahLst/>
            <a:cxnLst/>
            <a:rect l="l" t="t" r="r" b="b"/>
            <a:pathLst>
              <a:path w="3067804" h="4272260">
                <a:moveTo>
                  <a:pt x="0" y="0"/>
                </a:moveTo>
                <a:lnTo>
                  <a:pt x="3067804" y="0"/>
                </a:lnTo>
                <a:lnTo>
                  <a:pt x="3067804" y="4272260"/>
                </a:lnTo>
                <a:lnTo>
                  <a:pt x="0" y="427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483" r="-5934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1034932" y="5685790"/>
            <a:ext cx="3067804" cy="4262177"/>
            <a:chOff x="0" y="0"/>
            <a:chExt cx="12551558" cy="17438191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12406778" cy="17293412"/>
            </a:xfrm>
            <a:custGeom>
              <a:avLst/>
              <a:gdLst/>
              <a:ahLst/>
              <a:cxnLst/>
              <a:rect l="l" t="t" r="r" b="b"/>
              <a:pathLst>
                <a:path w="12406778" h="17293412">
                  <a:moveTo>
                    <a:pt x="0" y="0"/>
                  </a:moveTo>
                  <a:lnTo>
                    <a:pt x="12406778" y="0"/>
                  </a:lnTo>
                  <a:lnTo>
                    <a:pt x="12406778" y="17293412"/>
                  </a:lnTo>
                  <a:lnTo>
                    <a:pt x="0" y="17293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2551558" cy="17438191"/>
            </a:xfrm>
            <a:custGeom>
              <a:avLst/>
              <a:gdLst/>
              <a:ahLst/>
              <a:cxnLst/>
              <a:rect l="l" t="t" r="r" b="b"/>
              <a:pathLst>
                <a:path w="12551558" h="17438191">
                  <a:moveTo>
                    <a:pt x="12406778" y="17293411"/>
                  </a:moveTo>
                  <a:lnTo>
                    <a:pt x="12551558" y="17293411"/>
                  </a:lnTo>
                  <a:lnTo>
                    <a:pt x="12551558" y="17438191"/>
                  </a:lnTo>
                  <a:lnTo>
                    <a:pt x="12406778" y="17438191"/>
                  </a:lnTo>
                  <a:lnTo>
                    <a:pt x="12406778" y="1729341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293411"/>
                  </a:lnTo>
                  <a:lnTo>
                    <a:pt x="0" y="17293411"/>
                  </a:lnTo>
                  <a:lnTo>
                    <a:pt x="0" y="144780"/>
                  </a:lnTo>
                  <a:close/>
                  <a:moveTo>
                    <a:pt x="0" y="17293411"/>
                  </a:moveTo>
                  <a:lnTo>
                    <a:pt x="144780" y="17293411"/>
                  </a:lnTo>
                  <a:lnTo>
                    <a:pt x="144780" y="17438191"/>
                  </a:lnTo>
                  <a:lnTo>
                    <a:pt x="0" y="17438191"/>
                  </a:lnTo>
                  <a:lnTo>
                    <a:pt x="0" y="17293411"/>
                  </a:lnTo>
                  <a:close/>
                  <a:moveTo>
                    <a:pt x="12406778" y="144780"/>
                  </a:moveTo>
                  <a:lnTo>
                    <a:pt x="12551558" y="144780"/>
                  </a:lnTo>
                  <a:lnTo>
                    <a:pt x="12551558" y="17293411"/>
                  </a:lnTo>
                  <a:lnTo>
                    <a:pt x="12406778" y="17293411"/>
                  </a:lnTo>
                  <a:lnTo>
                    <a:pt x="12406778" y="144780"/>
                  </a:lnTo>
                  <a:close/>
                  <a:moveTo>
                    <a:pt x="144780" y="17293411"/>
                  </a:moveTo>
                  <a:lnTo>
                    <a:pt x="12406778" y="17293411"/>
                  </a:lnTo>
                  <a:lnTo>
                    <a:pt x="12406778" y="17438191"/>
                  </a:lnTo>
                  <a:lnTo>
                    <a:pt x="144780" y="17438191"/>
                  </a:lnTo>
                  <a:lnTo>
                    <a:pt x="144780" y="17293411"/>
                  </a:lnTo>
                  <a:close/>
                  <a:moveTo>
                    <a:pt x="12406778" y="0"/>
                  </a:moveTo>
                  <a:lnTo>
                    <a:pt x="12551558" y="0"/>
                  </a:lnTo>
                  <a:lnTo>
                    <a:pt x="12551558" y="144780"/>
                  </a:lnTo>
                  <a:lnTo>
                    <a:pt x="12406778" y="144780"/>
                  </a:lnTo>
                  <a:lnTo>
                    <a:pt x="124067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406778" y="0"/>
                  </a:lnTo>
                  <a:lnTo>
                    <a:pt x="124067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Freeform 15"/>
          <p:cNvSpPr/>
          <p:nvPr/>
        </p:nvSpPr>
        <p:spPr>
          <a:xfrm>
            <a:off x="4447447" y="5685790"/>
            <a:ext cx="3067804" cy="4272260"/>
          </a:xfrm>
          <a:custGeom>
            <a:avLst/>
            <a:gdLst/>
            <a:ahLst/>
            <a:cxnLst/>
            <a:rect l="l" t="t" r="r" b="b"/>
            <a:pathLst>
              <a:path w="3067804" h="4272260">
                <a:moveTo>
                  <a:pt x="0" y="0"/>
                </a:moveTo>
                <a:lnTo>
                  <a:pt x="3067804" y="0"/>
                </a:lnTo>
                <a:lnTo>
                  <a:pt x="3067804" y="4272260"/>
                </a:lnTo>
                <a:lnTo>
                  <a:pt x="0" y="427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90" b="-399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6" name="Group 16"/>
          <p:cNvGrpSpPr/>
          <p:nvPr/>
        </p:nvGrpSpPr>
        <p:grpSpPr>
          <a:xfrm>
            <a:off x="4447447" y="5690831"/>
            <a:ext cx="3067804" cy="4262177"/>
            <a:chOff x="0" y="0"/>
            <a:chExt cx="12551558" cy="17438191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12406778" cy="17293412"/>
            </a:xfrm>
            <a:custGeom>
              <a:avLst/>
              <a:gdLst/>
              <a:ahLst/>
              <a:cxnLst/>
              <a:rect l="l" t="t" r="r" b="b"/>
              <a:pathLst>
                <a:path w="12406778" h="17293412">
                  <a:moveTo>
                    <a:pt x="0" y="0"/>
                  </a:moveTo>
                  <a:lnTo>
                    <a:pt x="12406778" y="0"/>
                  </a:lnTo>
                  <a:lnTo>
                    <a:pt x="12406778" y="17293412"/>
                  </a:lnTo>
                  <a:lnTo>
                    <a:pt x="0" y="17293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D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2551558" cy="17438191"/>
            </a:xfrm>
            <a:custGeom>
              <a:avLst/>
              <a:gdLst/>
              <a:ahLst/>
              <a:cxnLst/>
              <a:rect l="l" t="t" r="r" b="b"/>
              <a:pathLst>
                <a:path w="12551558" h="17438191">
                  <a:moveTo>
                    <a:pt x="12406778" y="17293411"/>
                  </a:moveTo>
                  <a:lnTo>
                    <a:pt x="12551558" y="17293411"/>
                  </a:lnTo>
                  <a:lnTo>
                    <a:pt x="12551558" y="17438191"/>
                  </a:lnTo>
                  <a:lnTo>
                    <a:pt x="12406778" y="17438191"/>
                  </a:lnTo>
                  <a:lnTo>
                    <a:pt x="12406778" y="1729341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293411"/>
                  </a:lnTo>
                  <a:lnTo>
                    <a:pt x="0" y="17293411"/>
                  </a:lnTo>
                  <a:lnTo>
                    <a:pt x="0" y="144780"/>
                  </a:lnTo>
                  <a:close/>
                  <a:moveTo>
                    <a:pt x="0" y="17293411"/>
                  </a:moveTo>
                  <a:lnTo>
                    <a:pt x="144780" y="17293411"/>
                  </a:lnTo>
                  <a:lnTo>
                    <a:pt x="144780" y="17438191"/>
                  </a:lnTo>
                  <a:lnTo>
                    <a:pt x="0" y="17438191"/>
                  </a:lnTo>
                  <a:lnTo>
                    <a:pt x="0" y="17293411"/>
                  </a:lnTo>
                  <a:close/>
                  <a:moveTo>
                    <a:pt x="12406778" y="144780"/>
                  </a:moveTo>
                  <a:lnTo>
                    <a:pt x="12551558" y="144780"/>
                  </a:lnTo>
                  <a:lnTo>
                    <a:pt x="12551558" y="17293411"/>
                  </a:lnTo>
                  <a:lnTo>
                    <a:pt x="12406778" y="17293411"/>
                  </a:lnTo>
                  <a:lnTo>
                    <a:pt x="12406778" y="144780"/>
                  </a:lnTo>
                  <a:close/>
                  <a:moveTo>
                    <a:pt x="144780" y="17293411"/>
                  </a:moveTo>
                  <a:lnTo>
                    <a:pt x="12406778" y="17293411"/>
                  </a:lnTo>
                  <a:lnTo>
                    <a:pt x="12406778" y="17438191"/>
                  </a:lnTo>
                  <a:lnTo>
                    <a:pt x="144780" y="17438191"/>
                  </a:lnTo>
                  <a:lnTo>
                    <a:pt x="144780" y="17293411"/>
                  </a:lnTo>
                  <a:close/>
                  <a:moveTo>
                    <a:pt x="12406778" y="0"/>
                  </a:moveTo>
                  <a:lnTo>
                    <a:pt x="12551558" y="0"/>
                  </a:lnTo>
                  <a:lnTo>
                    <a:pt x="12551558" y="144780"/>
                  </a:lnTo>
                  <a:lnTo>
                    <a:pt x="12406778" y="144780"/>
                  </a:lnTo>
                  <a:lnTo>
                    <a:pt x="124067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406778" y="0"/>
                  </a:lnTo>
                  <a:lnTo>
                    <a:pt x="124067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9" name="Freeform 19"/>
          <p:cNvSpPr/>
          <p:nvPr/>
        </p:nvSpPr>
        <p:spPr>
          <a:xfrm>
            <a:off x="4308493" y="6155295"/>
            <a:ext cx="3333249" cy="3333249"/>
          </a:xfrm>
          <a:custGeom>
            <a:avLst/>
            <a:gdLst/>
            <a:ahLst/>
            <a:cxnLst/>
            <a:rect l="l" t="t" r="r" b="b"/>
            <a:pathLst>
              <a:path w="3333249" h="3333249">
                <a:moveTo>
                  <a:pt x="0" y="0"/>
                </a:moveTo>
                <a:lnTo>
                  <a:pt x="3333248" y="0"/>
                </a:lnTo>
                <a:lnTo>
                  <a:pt x="3333248" y="3333249"/>
                </a:lnTo>
                <a:lnTo>
                  <a:pt x="0" y="3333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4597379" y="1253687"/>
            <a:ext cx="2755476" cy="3889813"/>
          </a:xfrm>
          <a:custGeom>
            <a:avLst/>
            <a:gdLst/>
            <a:ahLst/>
            <a:cxnLst/>
            <a:rect l="l" t="t" r="r" b="b"/>
            <a:pathLst>
              <a:path w="2755476" h="3889813">
                <a:moveTo>
                  <a:pt x="0" y="0"/>
                </a:moveTo>
                <a:lnTo>
                  <a:pt x="2755476" y="0"/>
                </a:lnTo>
                <a:lnTo>
                  <a:pt x="2755476" y="3889813"/>
                </a:lnTo>
                <a:lnTo>
                  <a:pt x="0" y="3889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568798" y="1204789"/>
            <a:ext cx="3987609" cy="3987609"/>
          </a:xfrm>
          <a:custGeom>
            <a:avLst/>
            <a:gdLst/>
            <a:ahLst/>
            <a:cxnLst/>
            <a:rect l="l" t="t" r="r" b="b"/>
            <a:pathLst>
              <a:path w="3987609" h="3987609">
                <a:moveTo>
                  <a:pt x="0" y="0"/>
                </a:moveTo>
                <a:lnTo>
                  <a:pt x="3987609" y="0"/>
                </a:lnTo>
                <a:lnTo>
                  <a:pt x="3987609" y="3987609"/>
                </a:lnTo>
                <a:lnTo>
                  <a:pt x="0" y="3987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568798" y="5858203"/>
            <a:ext cx="4040524" cy="4040524"/>
          </a:xfrm>
          <a:custGeom>
            <a:avLst/>
            <a:gdLst/>
            <a:ahLst/>
            <a:cxnLst/>
            <a:rect l="l" t="t" r="r" b="b"/>
            <a:pathLst>
              <a:path w="4040524" h="4040524">
                <a:moveTo>
                  <a:pt x="0" y="0"/>
                </a:moveTo>
                <a:lnTo>
                  <a:pt x="4040523" y="0"/>
                </a:lnTo>
                <a:lnTo>
                  <a:pt x="4040523" y="4040524"/>
                </a:lnTo>
                <a:lnTo>
                  <a:pt x="0" y="40405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7851291" y="1033742"/>
            <a:ext cx="3067804" cy="4272260"/>
          </a:xfrm>
          <a:custGeom>
            <a:avLst/>
            <a:gdLst/>
            <a:ahLst/>
            <a:cxnLst/>
            <a:rect l="l" t="t" r="r" b="b"/>
            <a:pathLst>
              <a:path w="3067804" h="4272260">
                <a:moveTo>
                  <a:pt x="0" y="0"/>
                </a:moveTo>
                <a:lnTo>
                  <a:pt x="3067805" y="0"/>
                </a:lnTo>
                <a:lnTo>
                  <a:pt x="3067805" y="4272259"/>
                </a:lnTo>
                <a:lnTo>
                  <a:pt x="0" y="4272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90" b="-399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4" name="Group 24"/>
          <p:cNvGrpSpPr/>
          <p:nvPr/>
        </p:nvGrpSpPr>
        <p:grpSpPr>
          <a:xfrm>
            <a:off x="7851291" y="1038783"/>
            <a:ext cx="3067804" cy="4262177"/>
            <a:chOff x="0" y="0"/>
            <a:chExt cx="12551558" cy="17438191"/>
          </a:xfrm>
        </p:grpSpPr>
        <p:sp>
          <p:nvSpPr>
            <p:cNvPr id="25" name="Freeform 25"/>
            <p:cNvSpPr/>
            <p:nvPr/>
          </p:nvSpPr>
          <p:spPr>
            <a:xfrm>
              <a:off x="72390" y="72390"/>
              <a:ext cx="12406778" cy="17293412"/>
            </a:xfrm>
            <a:custGeom>
              <a:avLst/>
              <a:gdLst/>
              <a:ahLst/>
              <a:cxnLst/>
              <a:rect l="l" t="t" r="r" b="b"/>
              <a:pathLst>
                <a:path w="12406778" h="17293412">
                  <a:moveTo>
                    <a:pt x="0" y="0"/>
                  </a:moveTo>
                  <a:lnTo>
                    <a:pt x="12406778" y="0"/>
                  </a:lnTo>
                  <a:lnTo>
                    <a:pt x="12406778" y="17293412"/>
                  </a:lnTo>
                  <a:lnTo>
                    <a:pt x="0" y="17293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12551558" cy="17438191"/>
            </a:xfrm>
            <a:custGeom>
              <a:avLst/>
              <a:gdLst/>
              <a:ahLst/>
              <a:cxnLst/>
              <a:rect l="l" t="t" r="r" b="b"/>
              <a:pathLst>
                <a:path w="12551558" h="17438191">
                  <a:moveTo>
                    <a:pt x="12406778" y="17293411"/>
                  </a:moveTo>
                  <a:lnTo>
                    <a:pt x="12551558" y="17293411"/>
                  </a:lnTo>
                  <a:lnTo>
                    <a:pt x="12551558" y="17438191"/>
                  </a:lnTo>
                  <a:lnTo>
                    <a:pt x="12406778" y="17438191"/>
                  </a:lnTo>
                  <a:lnTo>
                    <a:pt x="12406778" y="1729341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293411"/>
                  </a:lnTo>
                  <a:lnTo>
                    <a:pt x="0" y="17293411"/>
                  </a:lnTo>
                  <a:lnTo>
                    <a:pt x="0" y="144780"/>
                  </a:lnTo>
                  <a:close/>
                  <a:moveTo>
                    <a:pt x="0" y="17293411"/>
                  </a:moveTo>
                  <a:lnTo>
                    <a:pt x="144780" y="17293411"/>
                  </a:lnTo>
                  <a:lnTo>
                    <a:pt x="144780" y="17438191"/>
                  </a:lnTo>
                  <a:lnTo>
                    <a:pt x="0" y="17438191"/>
                  </a:lnTo>
                  <a:lnTo>
                    <a:pt x="0" y="17293411"/>
                  </a:lnTo>
                  <a:close/>
                  <a:moveTo>
                    <a:pt x="12406778" y="144780"/>
                  </a:moveTo>
                  <a:lnTo>
                    <a:pt x="12551558" y="144780"/>
                  </a:lnTo>
                  <a:lnTo>
                    <a:pt x="12551558" y="17293411"/>
                  </a:lnTo>
                  <a:lnTo>
                    <a:pt x="12406778" y="17293411"/>
                  </a:lnTo>
                  <a:lnTo>
                    <a:pt x="12406778" y="144780"/>
                  </a:lnTo>
                  <a:close/>
                  <a:moveTo>
                    <a:pt x="144780" y="17293411"/>
                  </a:moveTo>
                  <a:lnTo>
                    <a:pt x="12406778" y="17293411"/>
                  </a:lnTo>
                  <a:lnTo>
                    <a:pt x="12406778" y="17438191"/>
                  </a:lnTo>
                  <a:lnTo>
                    <a:pt x="144780" y="17438191"/>
                  </a:lnTo>
                  <a:lnTo>
                    <a:pt x="144780" y="17293411"/>
                  </a:lnTo>
                  <a:close/>
                  <a:moveTo>
                    <a:pt x="12406778" y="0"/>
                  </a:moveTo>
                  <a:lnTo>
                    <a:pt x="12551558" y="0"/>
                  </a:lnTo>
                  <a:lnTo>
                    <a:pt x="12551558" y="144780"/>
                  </a:lnTo>
                  <a:lnTo>
                    <a:pt x="12406778" y="144780"/>
                  </a:lnTo>
                  <a:lnTo>
                    <a:pt x="124067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406778" y="0"/>
                  </a:lnTo>
                  <a:lnTo>
                    <a:pt x="124067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81096" y="1027964"/>
            <a:ext cx="5447790" cy="4267955"/>
            <a:chOff x="0" y="0"/>
            <a:chExt cx="22258812" cy="17438191"/>
          </a:xfrm>
        </p:grpSpPr>
        <p:sp>
          <p:nvSpPr>
            <p:cNvPr id="28" name="Freeform 28"/>
            <p:cNvSpPr/>
            <p:nvPr/>
          </p:nvSpPr>
          <p:spPr>
            <a:xfrm>
              <a:off x="72390" y="72390"/>
              <a:ext cx="22114033" cy="17293412"/>
            </a:xfrm>
            <a:custGeom>
              <a:avLst/>
              <a:gdLst/>
              <a:ahLst/>
              <a:cxnLst/>
              <a:rect l="l" t="t" r="r" b="b"/>
              <a:pathLst>
                <a:path w="22114033" h="17293412">
                  <a:moveTo>
                    <a:pt x="0" y="0"/>
                  </a:moveTo>
                  <a:lnTo>
                    <a:pt x="22114033" y="0"/>
                  </a:lnTo>
                  <a:lnTo>
                    <a:pt x="22114033" y="17293412"/>
                  </a:lnTo>
                  <a:lnTo>
                    <a:pt x="0" y="17293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A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22258812" cy="17438191"/>
            </a:xfrm>
            <a:custGeom>
              <a:avLst/>
              <a:gdLst/>
              <a:ahLst/>
              <a:cxnLst/>
              <a:rect l="l" t="t" r="r" b="b"/>
              <a:pathLst>
                <a:path w="22258812" h="17438191">
                  <a:moveTo>
                    <a:pt x="22114032" y="17293411"/>
                  </a:moveTo>
                  <a:lnTo>
                    <a:pt x="22258812" y="17293411"/>
                  </a:lnTo>
                  <a:lnTo>
                    <a:pt x="22258812" y="17438191"/>
                  </a:lnTo>
                  <a:lnTo>
                    <a:pt x="22114032" y="17438191"/>
                  </a:lnTo>
                  <a:lnTo>
                    <a:pt x="22114032" y="1729341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293411"/>
                  </a:lnTo>
                  <a:lnTo>
                    <a:pt x="0" y="17293411"/>
                  </a:lnTo>
                  <a:lnTo>
                    <a:pt x="0" y="144780"/>
                  </a:lnTo>
                  <a:close/>
                  <a:moveTo>
                    <a:pt x="0" y="17293411"/>
                  </a:moveTo>
                  <a:lnTo>
                    <a:pt x="144780" y="17293411"/>
                  </a:lnTo>
                  <a:lnTo>
                    <a:pt x="144780" y="17438191"/>
                  </a:lnTo>
                  <a:lnTo>
                    <a:pt x="0" y="17438191"/>
                  </a:lnTo>
                  <a:lnTo>
                    <a:pt x="0" y="17293411"/>
                  </a:lnTo>
                  <a:close/>
                  <a:moveTo>
                    <a:pt x="22114032" y="144780"/>
                  </a:moveTo>
                  <a:lnTo>
                    <a:pt x="22258812" y="144780"/>
                  </a:lnTo>
                  <a:lnTo>
                    <a:pt x="22258812" y="17293411"/>
                  </a:lnTo>
                  <a:lnTo>
                    <a:pt x="22114032" y="17293411"/>
                  </a:lnTo>
                  <a:lnTo>
                    <a:pt x="22114032" y="144780"/>
                  </a:lnTo>
                  <a:close/>
                  <a:moveTo>
                    <a:pt x="144780" y="17293411"/>
                  </a:moveTo>
                  <a:lnTo>
                    <a:pt x="22114032" y="17293411"/>
                  </a:lnTo>
                  <a:lnTo>
                    <a:pt x="22114032" y="17438191"/>
                  </a:lnTo>
                  <a:lnTo>
                    <a:pt x="144780" y="17438191"/>
                  </a:lnTo>
                  <a:lnTo>
                    <a:pt x="144780" y="17293411"/>
                  </a:lnTo>
                  <a:close/>
                  <a:moveTo>
                    <a:pt x="22114032" y="0"/>
                  </a:moveTo>
                  <a:lnTo>
                    <a:pt x="22258812" y="0"/>
                  </a:lnTo>
                  <a:lnTo>
                    <a:pt x="22258812" y="144780"/>
                  </a:lnTo>
                  <a:lnTo>
                    <a:pt x="22114032" y="144780"/>
                  </a:lnTo>
                  <a:lnTo>
                    <a:pt x="2211403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14032" y="0"/>
                  </a:lnTo>
                  <a:lnTo>
                    <a:pt x="2211403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0" name="Freeform 30"/>
          <p:cNvSpPr/>
          <p:nvPr/>
        </p:nvSpPr>
        <p:spPr>
          <a:xfrm>
            <a:off x="7980235" y="1785515"/>
            <a:ext cx="2809918" cy="2809918"/>
          </a:xfrm>
          <a:custGeom>
            <a:avLst/>
            <a:gdLst/>
            <a:ahLst/>
            <a:cxnLst/>
            <a:rect l="l" t="t" r="r" b="b"/>
            <a:pathLst>
              <a:path w="2809918" h="2809918">
                <a:moveTo>
                  <a:pt x="0" y="0"/>
                </a:moveTo>
                <a:lnTo>
                  <a:pt x="2809917" y="0"/>
                </a:lnTo>
                <a:lnTo>
                  <a:pt x="2809917" y="2809917"/>
                </a:lnTo>
                <a:lnTo>
                  <a:pt x="0" y="2809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Freeform 31"/>
          <p:cNvSpPr/>
          <p:nvPr/>
        </p:nvSpPr>
        <p:spPr>
          <a:xfrm>
            <a:off x="11808896" y="1870012"/>
            <a:ext cx="5050674" cy="2974383"/>
          </a:xfrm>
          <a:custGeom>
            <a:avLst/>
            <a:gdLst/>
            <a:ahLst/>
            <a:cxnLst/>
            <a:rect l="l" t="t" r="r" b="b"/>
            <a:pathLst>
              <a:path w="5050674" h="2974383">
                <a:moveTo>
                  <a:pt x="0" y="0"/>
                </a:moveTo>
                <a:lnTo>
                  <a:pt x="5050673" y="0"/>
                </a:lnTo>
                <a:lnTo>
                  <a:pt x="5050673" y="2974383"/>
                </a:lnTo>
                <a:lnTo>
                  <a:pt x="0" y="2974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003" b="-200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2" name="Group 32"/>
          <p:cNvGrpSpPr/>
          <p:nvPr/>
        </p:nvGrpSpPr>
        <p:grpSpPr>
          <a:xfrm>
            <a:off x="7851291" y="5695873"/>
            <a:ext cx="5771630" cy="4262177"/>
            <a:chOff x="0" y="0"/>
            <a:chExt cx="23613939" cy="17438191"/>
          </a:xfrm>
        </p:grpSpPr>
        <p:sp>
          <p:nvSpPr>
            <p:cNvPr id="33" name="Freeform 33"/>
            <p:cNvSpPr/>
            <p:nvPr/>
          </p:nvSpPr>
          <p:spPr>
            <a:xfrm>
              <a:off x="72390" y="72390"/>
              <a:ext cx="23469159" cy="17293412"/>
            </a:xfrm>
            <a:custGeom>
              <a:avLst/>
              <a:gdLst/>
              <a:ahLst/>
              <a:cxnLst/>
              <a:rect l="l" t="t" r="r" b="b"/>
              <a:pathLst>
                <a:path w="23469159" h="17293412">
                  <a:moveTo>
                    <a:pt x="0" y="0"/>
                  </a:moveTo>
                  <a:lnTo>
                    <a:pt x="23469159" y="0"/>
                  </a:lnTo>
                  <a:lnTo>
                    <a:pt x="23469159" y="17293412"/>
                  </a:lnTo>
                  <a:lnTo>
                    <a:pt x="0" y="17293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23613940" cy="17438191"/>
            </a:xfrm>
            <a:custGeom>
              <a:avLst/>
              <a:gdLst/>
              <a:ahLst/>
              <a:cxnLst/>
              <a:rect l="l" t="t" r="r" b="b"/>
              <a:pathLst>
                <a:path w="23613940" h="17438191">
                  <a:moveTo>
                    <a:pt x="23469160" y="17293411"/>
                  </a:moveTo>
                  <a:lnTo>
                    <a:pt x="23613940" y="17293411"/>
                  </a:lnTo>
                  <a:lnTo>
                    <a:pt x="23613940" y="17438191"/>
                  </a:lnTo>
                  <a:lnTo>
                    <a:pt x="23469160" y="17438191"/>
                  </a:lnTo>
                  <a:lnTo>
                    <a:pt x="23469160" y="1729341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293411"/>
                  </a:lnTo>
                  <a:lnTo>
                    <a:pt x="0" y="17293411"/>
                  </a:lnTo>
                  <a:lnTo>
                    <a:pt x="0" y="144780"/>
                  </a:lnTo>
                  <a:close/>
                  <a:moveTo>
                    <a:pt x="0" y="17293411"/>
                  </a:moveTo>
                  <a:lnTo>
                    <a:pt x="144780" y="17293411"/>
                  </a:lnTo>
                  <a:lnTo>
                    <a:pt x="144780" y="17438191"/>
                  </a:lnTo>
                  <a:lnTo>
                    <a:pt x="0" y="17438191"/>
                  </a:lnTo>
                  <a:lnTo>
                    <a:pt x="0" y="17293411"/>
                  </a:lnTo>
                  <a:close/>
                  <a:moveTo>
                    <a:pt x="23469160" y="144780"/>
                  </a:moveTo>
                  <a:lnTo>
                    <a:pt x="23613940" y="144780"/>
                  </a:lnTo>
                  <a:lnTo>
                    <a:pt x="23613940" y="17293411"/>
                  </a:lnTo>
                  <a:lnTo>
                    <a:pt x="23469160" y="17293411"/>
                  </a:lnTo>
                  <a:lnTo>
                    <a:pt x="23469160" y="144780"/>
                  </a:lnTo>
                  <a:close/>
                  <a:moveTo>
                    <a:pt x="144780" y="17293411"/>
                  </a:moveTo>
                  <a:lnTo>
                    <a:pt x="23469160" y="17293411"/>
                  </a:lnTo>
                  <a:lnTo>
                    <a:pt x="23469160" y="17438191"/>
                  </a:lnTo>
                  <a:lnTo>
                    <a:pt x="144780" y="17438191"/>
                  </a:lnTo>
                  <a:lnTo>
                    <a:pt x="144780" y="17293411"/>
                  </a:lnTo>
                  <a:close/>
                  <a:moveTo>
                    <a:pt x="23469160" y="0"/>
                  </a:moveTo>
                  <a:lnTo>
                    <a:pt x="23613940" y="0"/>
                  </a:lnTo>
                  <a:lnTo>
                    <a:pt x="23613940" y="144780"/>
                  </a:lnTo>
                  <a:lnTo>
                    <a:pt x="23469160" y="144780"/>
                  </a:lnTo>
                  <a:lnTo>
                    <a:pt x="234691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3469160" y="0"/>
                  </a:lnTo>
                  <a:lnTo>
                    <a:pt x="234691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5" name="Freeform 35"/>
          <p:cNvSpPr/>
          <p:nvPr/>
        </p:nvSpPr>
        <p:spPr>
          <a:xfrm>
            <a:off x="7984641" y="8468025"/>
            <a:ext cx="3902594" cy="1580550"/>
          </a:xfrm>
          <a:custGeom>
            <a:avLst/>
            <a:gdLst/>
            <a:ahLst/>
            <a:cxnLst/>
            <a:rect l="l" t="t" r="r" b="b"/>
            <a:pathLst>
              <a:path w="3902594" h="1580550">
                <a:moveTo>
                  <a:pt x="0" y="0"/>
                </a:moveTo>
                <a:lnTo>
                  <a:pt x="3902594" y="0"/>
                </a:lnTo>
                <a:lnTo>
                  <a:pt x="3902594" y="1580550"/>
                </a:lnTo>
                <a:lnTo>
                  <a:pt x="0" y="1580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7984641" y="5858203"/>
            <a:ext cx="2752465" cy="1486331"/>
          </a:xfrm>
          <a:custGeom>
            <a:avLst/>
            <a:gdLst/>
            <a:ahLst/>
            <a:cxnLst/>
            <a:rect l="l" t="t" r="r" b="b"/>
            <a:pathLst>
              <a:path w="2752465" h="1486331">
                <a:moveTo>
                  <a:pt x="0" y="0"/>
                </a:moveTo>
                <a:lnTo>
                  <a:pt x="2752465" y="0"/>
                </a:lnTo>
                <a:lnTo>
                  <a:pt x="2752465" y="1486331"/>
                </a:lnTo>
                <a:lnTo>
                  <a:pt x="0" y="14863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9608778" y="7047020"/>
            <a:ext cx="3695311" cy="1662890"/>
          </a:xfrm>
          <a:custGeom>
            <a:avLst/>
            <a:gdLst/>
            <a:ahLst/>
            <a:cxnLst/>
            <a:rect l="l" t="t" r="r" b="b"/>
            <a:pathLst>
              <a:path w="3695311" h="1662890">
                <a:moveTo>
                  <a:pt x="0" y="0"/>
                </a:moveTo>
                <a:lnTo>
                  <a:pt x="3695311" y="0"/>
                </a:lnTo>
                <a:lnTo>
                  <a:pt x="3695311" y="1662890"/>
                </a:lnTo>
                <a:lnTo>
                  <a:pt x="0" y="1662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191</Words>
  <Application>Microsoft Office PowerPoint</Application>
  <PresentationFormat>Personalizado</PresentationFormat>
  <Paragraphs>30</Paragraphs>
  <Slides>25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Open Sans Bold</vt:lpstr>
      <vt:lpstr>Open Sans</vt:lpstr>
      <vt:lpstr>Poppins Medium</vt:lpstr>
      <vt:lpstr>Poppins</vt:lpstr>
      <vt:lpstr>Calibri</vt:lpstr>
      <vt:lpstr>KG Primary Penmanship</vt:lpstr>
      <vt:lpstr>Arial</vt:lpstr>
      <vt:lpstr>Office Theme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cp:lastModifiedBy>MARCELO ESTEBAN CASTILLO PONCE</cp:lastModifiedBy>
  <cp:revision>3</cp:revision>
  <dcterms:created xsi:type="dcterms:W3CDTF">2006-08-16T00:00:00Z</dcterms:created>
  <dcterms:modified xsi:type="dcterms:W3CDTF">2025-11-27T21:40:48Z</dcterms:modified>
  <dc:identifier>DAG5Wc1JVos</dc:identifier>
</cp:coreProperties>
</file>